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9" r:id="rId5"/>
    <p:sldId id="280" r:id="rId6"/>
    <p:sldId id="300" r:id="rId7"/>
    <p:sldId id="301" r:id="rId8"/>
    <p:sldId id="302" r:id="rId9"/>
    <p:sldId id="283" r:id="rId10"/>
    <p:sldId id="303" r:id="rId11"/>
    <p:sldId id="276" r:id="rId12"/>
    <p:sldId id="304" r:id="rId13"/>
    <p:sldId id="288" r:id="rId14"/>
    <p:sldId id="306" r:id="rId15"/>
    <p:sldId id="308" r:id="rId16"/>
    <p:sldId id="309" r:id="rId17"/>
    <p:sldId id="305" r:id="rId18"/>
    <p:sldId id="310" r:id="rId19"/>
    <p:sldId id="293" r:id="rId20"/>
    <p:sldId id="311" r:id="rId21"/>
    <p:sldId id="312" r:id="rId22"/>
    <p:sldId id="282" r:id="rId23"/>
    <p:sldId id="313" r:id="rId24"/>
  </p:sldIdLst>
  <p:sldSz cx="9144000" cy="5143500" type="screen16x9"/>
  <p:notesSz cx="6858000" cy="9144000"/>
  <p:defaultTextStyle>
    <a:defPPr>
      <a:defRPr lang="nl-BE"/>
    </a:defPPr>
    <a:lvl1pPr marL="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A23"/>
    <a:srgbClr val="DD0922"/>
    <a:srgbClr val="6D2077"/>
    <a:srgbClr val="78BE20"/>
    <a:srgbClr val="ED8B00"/>
    <a:srgbClr val="EF463C"/>
    <a:srgbClr val="DD3832"/>
    <a:srgbClr val="F40C28"/>
    <a:srgbClr val="3C3C3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3349" autoAdjust="0"/>
  </p:normalViewPr>
  <p:slideViewPr>
    <p:cSldViewPr snapToGrid="0">
      <p:cViewPr varScale="1">
        <p:scale>
          <a:sx n="114" d="100"/>
          <a:sy n="114" d="100"/>
        </p:scale>
        <p:origin x="40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8D47C5-FC76-49CB-A14B-E58115B76A2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7CC373F-00D1-45BC-AAA2-4E1F82A63E9C}">
      <dgm:prSet phldrT="[Text]"/>
      <dgm:spPr/>
      <dgm:t>
        <a:bodyPr/>
        <a:lstStyle/>
        <a:p>
          <a:r>
            <a:rPr lang="nl-BE" dirty="0"/>
            <a:t>Register company</a:t>
          </a:r>
        </a:p>
      </dgm:t>
    </dgm:pt>
    <dgm:pt modelId="{65460E2A-0229-4EB4-AACB-864BB8558B6C}" type="parTrans" cxnId="{01C22908-6CAB-4C5B-935C-4E3A99002331}">
      <dgm:prSet/>
      <dgm:spPr/>
      <dgm:t>
        <a:bodyPr/>
        <a:lstStyle/>
        <a:p>
          <a:endParaRPr lang="nl-BE"/>
        </a:p>
      </dgm:t>
    </dgm:pt>
    <dgm:pt modelId="{953CBCAE-21C1-47D5-A475-B755F60BB0C7}" type="sibTrans" cxnId="{01C22908-6CAB-4C5B-935C-4E3A99002331}">
      <dgm:prSet/>
      <dgm:spPr/>
      <dgm:t>
        <a:bodyPr/>
        <a:lstStyle/>
        <a:p>
          <a:endParaRPr lang="nl-BE"/>
        </a:p>
      </dgm:t>
    </dgm:pt>
    <dgm:pt modelId="{3F633F55-B065-469A-8553-408A2F66C54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nl-BE" dirty="0" err="1"/>
            <a:t>Subscribe</a:t>
          </a:r>
          <a:r>
            <a:rPr lang="nl-BE" dirty="0"/>
            <a:t> on </a:t>
          </a:r>
          <a:r>
            <a:rPr lang="nl-BE" dirty="0" err="1"/>
            <a:t>salesorder</a:t>
          </a:r>
          <a:endParaRPr lang="nl-BE" dirty="0"/>
        </a:p>
      </dgm:t>
    </dgm:pt>
    <dgm:pt modelId="{2F371241-563A-4AB3-A46B-0C24D06C9092}" type="parTrans" cxnId="{5D21B9BC-AF6C-49A6-B70C-3067050C5077}">
      <dgm:prSet/>
      <dgm:spPr/>
      <dgm:t>
        <a:bodyPr/>
        <a:lstStyle/>
        <a:p>
          <a:endParaRPr lang="nl-BE"/>
        </a:p>
      </dgm:t>
    </dgm:pt>
    <dgm:pt modelId="{6CE0E578-EFE0-412C-B6FA-54B827E40E4D}" type="sibTrans" cxnId="{5D21B9BC-AF6C-49A6-B70C-3067050C5077}">
      <dgm:prSet/>
      <dgm:spPr/>
      <dgm:t>
        <a:bodyPr/>
        <a:lstStyle/>
        <a:p>
          <a:endParaRPr lang="nl-BE"/>
        </a:p>
      </dgm:t>
    </dgm:pt>
    <dgm:pt modelId="{D4EFAE81-D25B-4CA6-B809-0D3E00D7DE7A}">
      <dgm:prSet phldrT="[Text]"/>
      <dgm:spPr/>
      <dgm:t>
        <a:bodyPr/>
        <a:lstStyle/>
        <a:p>
          <a:r>
            <a:rPr lang="nl-BE" dirty="0" err="1"/>
            <a:t>Getting</a:t>
          </a:r>
          <a:r>
            <a:rPr lang="nl-BE" dirty="0"/>
            <a:t> mails </a:t>
          </a:r>
          <a:r>
            <a:rPr lang="nl-BE" dirty="0" err="1"/>
            <a:t>when</a:t>
          </a:r>
          <a:r>
            <a:rPr lang="nl-BE" dirty="0"/>
            <a:t> changes happen</a:t>
          </a:r>
        </a:p>
      </dgm:t>
    </dgm:pt>
    <dgm:pt modelId="{F994BD49-8828-42DD-AD46-6C607DE2198E}" type="parTrans" cxnId="{279DF6C5-1081-43AA-9A84-7001EA35A37C}">
      <dgm:prSet/>
      <dgm:spPr/>
      <dgm:t>
        <a:bodyPr/>
        <a:lstStyle/>
        <a:p>
          <a:endParaRPr lang="nl-BE"/>
        </a:p>
      </dgm:t>
    </dgm:pt>
    <dgm:pt modelId="{D522BAD7-1A9C-4EB5-B3CB-1FA348F210B5}" type="sibTrans" cxnId="{279DF6C5-1081-43AA-9A84-7001EA35A37C}">
      <dgm:prSet/>
      <dgm:spPr/>
      <dgm:t>
        <a:bodyPr/>
        <a:lstStyle/>
        <a:p>
          <a:endParaRPr lang="nl-BE"/>
        </a:p>
      </dgm:t>
    </dgm:pt>
    <dgm:pt modelId="{63B5BBBF-0F58-4EDA-8C25-1E450A7BA0E4}" type="pres">
      <dgm:prSet presAssocID="{568D47C5-FC76-49CB-A14B-E58115B76A21}" presName="Name0" presStyleCnt="0">
        <dgm:presLayoutVars>
          <dgm:dir/>
          <dgm:animLvl val="lvl"/>
          <dgm:resizeHandles val="exact"/>
        </dgm:presLayoutVars>
      </dgm:prSet>
      <dgm:spPr/>
    </dgm:pt>
    <dgm:pt modelId="{AD7DD9B0-E0AB-40B1-83CB-1CD111E9937C}" type="pres">
      <dgm:prSet presAssocID="{47CC373F-00D1-45BC-AAA2-4E1F82A63E9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D681AF4-91BD-4774-AD9B-899BF431FBD2}" type="pres">
      <dgm:prSet presAssocID="{953CBCAE-21C1-47D5-A475-B755F60BB0C7}" presName="parTxOnlySpace" presStyleCnt="0"/>
      <dgm:spPr/>
    </dgm:pt>
    <dgm:pt modelId="{1389FB59-37FF-45B7-909F-1D3C5FE74F83}" type="pres">
      <dgm:prSet presAssocID="{3F633F55-B065-469A-8553-408A2F66C54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047F97-8D1D-41CC-A767-68ED4FF5A890}" type="pres">
      <dgm:prSet presAssocID="{6CE0E578-EFE0-412C-B6FA-54B827E40E4D}" presName="parTxOnlySpace" presStyleCnt="0"/>
      <dgm:spPr/>
    </dgm:pt>
    <dgm:pt modelId="{B201A22E-A874-476B-8F14-C2D3E0623769}" type="pres">
      <dgm:prSet presAssocID="{D4EFAE81-D25B-4CA6-B809-0D3E00D7DE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D6A4901-B1AF-4200-B236-A81D1076B8B9}" type="presOf" srcId="{D4EFAE81-D25B-4CA6-B809-0D3E00D7DE7A}" destId="{B201A22E-A874-476B-8F14-C2D3E0623769}" srcOrd="0" destOrd="0" presId="urn:microsoft.com/office/officeart/2005/8/layout/chevron1"/>
    <dgm:cxn modelId="{01C22908-6CAB-4C5B-935C-4E3A99002331}" srcId="{568D47C5-FC76-49CB-A14B-E58115B76A21}" destId="{47CC373F-00D1-45BC-AAA2-4E1F82A63E9C}" srcOrd="0" destOrd="0" parTransId="{65460E2A-0229-4EB4-AACB-864BB8558B6C}" sibTransId="{953CBCAE-21C1-47D5-A475-B755F60BB0C7}"/>
    <dgm:cxn modelId="{19A68D43-7C39-4433-BD7E-D063E537E29A}" type="presOf" srcId="{3F633F55-B065-469A-8553-408A2F66C540}" destId="{1389FB59-37FF-45B7-909F-1D3C5FE74F83}" srcOrd="0" destOrd="0" presId="urn:microsoft.com/office/officeart/2005/8/layout/chevron1"/>
    <dgm:cxn modelId="{1FBEAAB7-CC55-4DF0-82FB-0B7B2471A151}" type="presOf" srcId="{47CC373F-00D1-45BC-AAA2-4E1F82A63E9C}" destId="{AD7DD9B0-E0AB-40B1-83CB-1CD111E9937C}" srcOrd="0" destOrd="0" presId="urn:microsoft.com/office/officeart/2005/8/layout/chevron1"/>
    <dgm:cxn modelId="{5D21B9BC-AF6C-49A6-B70C-3067050C5077}" srcId="{568D47C5-FC76-49CB-A14B-E58115B76A21}" destId="{3F633F55-B065-469A-8553-408A2F66C540}" srcOrd="1" destOrd="0" parTransId="{2F371241-563A-4AB3-A46B-0C24D06C9092}" sibTransId="{6CE0E578-EFE0-412C-B6FA-54B827E40E4D}"/>
    <dgm:cxn modelId="{279DF6C5-1081-43AA-9A84-7001EA35A37C}" srcId="{568D47C5-FC76-49CB-A14B-E58115B76A21}" destId="{D4EFAE81-D25B-4CA6-B809-0D3E00D7DE7A}" srcOrd="2" destOrd="0" parTransId="{F994BD49-8828-42DD-AD46-6C607DE2198E}" sibTransId="{D522BAD7-1A9C-4EB5-B3CB-1FA348F210B5}"/>
    <dgm:cxn modelId="{F9B4EFFE-F226-4330-8C5B-09DB4625B15C}" type="presOf" srcId="{568D47C5-FC76-49CB-A14B-E58115B76A21}" destId="{63B5BBBF-0F58-4EDA-8C25-1E450A7BA0E4}" srcOrd="0" destOrd="0" presId="urn:microsoft.com/office/officeart/2005/8/layout/chevron1"/>
    <dgm:cxn modelId="{8DC809A5-6374-4D47-9C7B-9B543A56E223}" type="presParOf" srcId="{63B5BBBF-0F58-4EDA-8C25-1E450A7BA0E4}" destId="{AD7DD9B0-E0AB-40B1-83CB-1CD111E9937C}" srcOrd="0" destOrd="0" presId="urn:microsoft.com/office/officeart/2005/8/layout/chevron1"/>
    <dgm:cxn modelId="{AE407262-C0A4-401A-A8D4-5CC7B2E55689}" type="presParOf" srcId="{63B5BBBF-0F58-4EDA-8C25-1E450A7BA0E4}" destId="{3D681AF4-91BD-4774-AD9B-899BF431FBD2}" srcOrd="1" destOrd="0" presId="urn:microsoft.com/office/officeart/2005/8/layout/chevron1"/>
    <dgm:cxn modelId="{F2A8A8D4-4275-4579-82C6-6D073F5FE8C3}" type="presParOf" srcId="{63B5BBBF-0F58-4EDA-8C25-1E450A7BA0E4}" destId="{1389FB59-37FF-45B7-909F-1D3C5FE74F83}" srcOrd="2" destOrd="0" presId="urn:microsoft.com/office/officeart/2005/8/layout/chevron1"/>
    <dgm:cxn modelId="{E579C25E-B316-4307-8748-B17221E0CE85}" type="presParOf" srcId="{63B5BBBF-0F58-4EDA-8C25-1E450A7BA0E4}" destId="{5D047F97-8D1D-41CC-A767-68ED4FF5A890}" srcOrd="3" destOrd="0" presId="urn:microsoft.com/office/officeart/2005/8/layout/chevron1"/>
    <dgm:cxn modelId="{98C9A3B2-6E0E-4F69-94C4-65C37F3C2A54}" type="presParOf" srcId="{63B5BBBF-0F58-4EDA-8C25-1E450A7BA0E4}" destId="{B201A22E-A874-476B-8F14-C2D3E062376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D47C5-FC76-49CB-A14B-E58115B76A2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7CC373F-00D1-45BC-AAA2-4E1F82A63E9C}">
      <dgm:prSet phldrT="[Text]"/>
      <dgm:spPr/>
      <dgm:t>
        <a:bodyPr/>
        <a:lstStyle/>
        <a:p>
          <a:r>
            <a:rPr lang="nl-BE" dirty="0"/>
            <a:t>Change on a </a:t>
          </a:r>
          <a:r>
            <a:rPr lang="nl-BE" dirty="0" err="1"/>
            <a:t>salesorder</a:t>
          </a:r>
          <a:endParaRPr lang="nl-BE" dirty="0"/>
        </a:p>
      </dgm:t>
    </dgm:pt>
    <dgm:pt modelId="{65460E2A-0229-4EB4-AACB-864BB8558B6C}" type="parTrans" cxnId="{01C22908-6CAB-4C5B-935C-4E3A99002331}">
      <dgm:prSet/>
      <dgm:spPr/>
      <dgm:t>
        <a:bodyPr/>
        <a:lstStyle/>
        <a:p>
          <a:endParaRPr lang="nl-BE"/>
        </a:p>
      </dgm:t>
    </dgm:pt>
    <dgm:pt modelId="{953CBCAE-21C1-47D5-A475-B755F60BB0C7}" type="sibTrans" cxnId="{01C22908-6CAB-4C5B-935C-4E3A99002331}">
      <dgm:prSet/>
      <dgm:spPr/>
      <dgm:t>
        <a:bodyPr/>
        <a:lstStyle/>
        <a:p>
          <a:endParaRPr lang="nl-BE"/>
        </a:p>
      </dgm:t>
    </dgm:pt>
    <dgm:pt modelId="{3F633F55-B065-469A-8553-408A2F66C54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nl-BE" dirty="0" err="1"/>
            <a:t>Pushing</a:t>
          </a:r>
          <a:r>
            <a:rPr lang="nl-BE" baseline="0" dirty="0"/>
            <a:t> </a:t>
          </a:r>
          <a:r>
            <a:rPr lang="nl-BE" baseline="0" dirty="0" err="1"/>
            <a:t>messages</a:t>
          </a:r>
          <a:r>
            <a:rPr lang="nl-BE" baseline="0" dirty="0"/>
            <a:t> on </a:t>
          </a:r>
          <a:r>
            <a:rPr lang="nl-BE" baseline="0" dirty="0" err="1"/>
            <a:t>one</a:t>
          </a:r>
          <a:r>
            <a:rPr lang="nl-BE" baseline="0" dirty="0"/>
            <a:t> queue</a:t>
          </a:r>
          <a:endParaRPr lang="nl-BE" dirty="0"/>
        </a:p>
      </dgm:t>
    </dgm:pt>
    <dgm:pt modelId="{2F371241-563A-4AB3-A46B-0C24D06C9092}" type="parTrans" cxnId="{5D21B9BC-AF6C-49A6-B70C-3067050C5077}">
      <dgm:prSet/>
      <dgm:spPr/>
      <dgm:t>
        <a:bodyPr/>
        <a:lstStyle/>
        <a:p>
          <a:endParaRPr lang="nl-BE"/>
        </a:p>
      </dgm:t>
    </dgm:pt>
    <dgm:pt modelId="{6CE0E578-EFE0-412C-B6FA-54B827E40E4D}" type="sibTrans" cxnId="{5D21B9BC-AF6C-49A6-B70C-3067050C5077}">
      <dgm:prSet/>
      <dgm:spPr/>
      <dgm:t>
        <a:bodyPr/>
        <a:lstStyle/>
        <a:p>
          <a:endParaRPr lang="nl-BE"/>
        </a:p>
      </dgm:t>
    </dgm:pt>
    <dgm:pt modelId="{D4EFAE81-D25B-4CA6-B809-0D3E00D7DE7A}">
      <dgm:prSet phldrT="[Text]"/>
      <dgm:spPr/>
      <dgm:t>
        <a:bodyPr/>
        <a:lstStyle/>
        <a:p>
          <a:r>
            <a:rPr lang="nl-BE" dirty="0"/>
            <a:t>Logic </a:t>
          </a:r>
          <a:r>
            <a:rPr lang="nl-BE" dirty="0" err="1"/>
            <a:t>distribution</a:t>
          </a:r>
          <a:r>
            <a:rPr lang="nl-BE" dirty="0"/>
            <a:t> of </a:t>
          </a:r>
          <a:r>
            <a:rPr lang="nl-BE" dirty="0" err="1"/>
            <a:t>the</a:t>
          </a:r>
          <a:r>
            <a:rPr lang="nl-BE" dirty="0"/>
            <a:t> </a:t>
          </a:r>
          <a:r>
            <a:rPr lang="nl-BE" dirty="0" err="1"/>
            <a:t>messages</a:t>
          </a:r>
          <a:endParaRPr lang="nl-BE" dirty="0"/>
        </a:p>
      </dgm:t>
    </dgm:pt>
    <dgm:pt modelId="{F994BD49-8828-42DD-AD46-6C607DE2198E}" type="parTrans" cxnId="{279DF6C5-1081-43AA-9A84-7001EA35A37C}">
      <dgm:prSet/>
      <dgm:spPr/>
      <dgm:t>
        <a:bodyPr/>
        <a:lstStyle/>
        <a:p>
          <a:endParaRPr lang="nl-BE"/>
        </a:p>
      </dgm:t>
    </dgm:pt>
    <dgm:pt modelId="{D522BAD7-1A9C-4EB5-B3CB-1FA348F210B5}" type="sibTrans" cxnId="{279DF6C5-1081-43AA-9A84-7001EA35A37C}">
      <dgm:prSet/>
      <dgm:spPr/>
      <dgm:t>
        <a:bodyPr/>
        <a:lstStyle/>
        <a:p>
          <a:endParaRPr lang="nl-BE"/>
        </a:p>
      </dgm:t>
    </dgm:pt>
    <dgm:pt modelId="{84A8EDAC-769D-412F-BF14-37B1CE42118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nl-BE" dirty="0" err="1"/>
            <a:t>Notify</a:t>
          </a:r>
          <a:r>
            <a:rPr lang="nl-BE" dirty="0"/>
            <a:t> </a:t>
          </a:r>
          <a:r>
            <a:rPr lang="nl-BE" dirty="0" err="1"/>
            <a:t>listeners</a:t>
          </a:r>
          <a:endParaRPr lang="nl-BE" dirty="0"/>
        </a:p>
      </dgm:t>
    </dgm:pt>
    <dgm:pt modelId="{090FBD26-DFDD-42B1-8792-D7A3D1EC7071}" type="parTrans" cxnId="{0C4C0C30-7C17-456E-9CEE-49B62FC8E0D4}">
      <dgm:prSet/>
      <dgm:spPr/>
      <dgm:t>
        <a:bodyPr/>
        <a:lstStyle/>
        <a:p>
          <a:endParaRPr lang="nl-BE"/>
        </a:p>
      </dgm:t>
    </dgm:pt>
    <dgm:pt modelId="{8BEB4F6C-3AE5-42B4-A816-1FCEF4665125}" type="sibTrans" cxnId="{0C4C0C30-7C17-456E-9CEE-49B62FC8E0D4}">
      <dgm:prSet/>
      <dgm:spPr/>
      <dgm:t>
        <a:bodyPr/>
        <a:lstStyle/>
        <a:p>
          <a:endParaRPr lang="nl-BE"/>
        </a:p>
      </dgm:t>
    </dgm:pt>
    <dgm:pt modelId="{63B5BBBF-0F58-4EDA-8C25-1E450A7BA0E4}" type="pres">
      <dgm:prSet presAssocID="{568D47C5-FC76-49CB-A14B-E58115B76A21}" presName="Name0" presStyleCnt="0">
        <dgm:presLayoutVars>
          <dgm:dir/>
          <dgm:animLvl val="lvl"/>
          <dgm:resizeHandles val="exact"/>
        </dgm:presLayoutVars>
      </dgm:prSet>
      <dgm:spPr/>
    </dgm:pt>
    <dgm:pt modelId="{AD7DD9B0-E0AB-40B1-83CB-1CD111E9937C}" type="pres">
      <dgm:prSet presAssocID="{47CC373F-00D1-45BC-AAA2-4E1F82A63E9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681AF4-91BD-4774-AD9B-899BF431FBD2}" type="pres">
      <dgm:prSet presAssocID="{953CBCAE-21C1-47D5-A475-B755F60BB0C7}" presName="parTxOnlySpace" presStyleCnt="0"/>
      <dgm:spPr/>
    </dgm:pt>
    <dgm:pt modelId="{1389FB59-37FF-45B7-909F-1D3C5FE74F83}" type="pres">
      <dgm:prSet presAssocID="{3F633F55-B065-469A-8553-408A2F66C54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047F97-8D1D-41CC-A767-68ED4FF5A890}" type="pres">
      <dgm:prSet presAssocID="{6CE0E578-EFE0-412C-B6FA-54B827E40E4D}" presName="parTxOnlySpace" presStyleCnt="0"/>
      <dgm:spPr/>
    </dgm:pt>
    <dgm:pt modelId="{B201A22E-A874-476B-8F14-C2D3E0623769}" type="pres">
      <dgm:prSet presAssocID="{D4EFAE81-D25B-4CA6-B809-0D3E00D7DE7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223A3AC-50B1-42DD-B0CD-2BF53D6F66B8}" type="pres">
      <dgm:prSet presAssocID="{D522BAD7-1A9C-4EB5-B3CB-1FA348F210B5}" presName="parTxOnlySpace" presStyleCnt="0"/>
      <dgm:spPr/>
    </dgm:pt>
    <dgm:pt modelId="{6AA747F0-75E2-4DD7-A9CA-A86FB0639419}" type="pres">
      <dgm:prSet presAssocID="{84A8EDAC-769D-412F-BF14-37B1CE42118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D6A4901-B1AF-4200-B236-A81D1076B8B9}" type="presOf" srcId="{D4EFAE81-D25B-4CA6-B809-0D3E00D7DE7A}" destId="{B201A22E-A874-476B-8F14-C2D3E0623769}" srcOrd="0" destOrd="0" presId="urn:microsoft.com/office/officeart/2005/8/layout/chevron1"/>
    <dgm:cxn modelId="{01C22908-6CAB-4C5B-935C-4E3A99002331}" srcId="{568D47C5-FC76-49CB-A14B-E58115B76A21}" destId="{47CC373F-00D1-45BC-AAA2-4E1F82A63E9C}" srcOrd="0" destOrd="0" parTransId="{65460E2A-0229-4EB4-AACB-864BB8558B6C}" sibTransId="{953CBCAE-21C1-47D5-A475-B755F60BB0C7}"/>
    <dgm:cxn modelId="{0C4C0C30-7C17-456E-9CEE-49B62FC8E0D4}" srcId="{568D47C5-FC76-49CB-A14B-E58115B76A21}" destId="{84A8EDAC-769D-412F-BF14-37B1CE421183}" srcOrd="3" destOrd="0" parTransId="{090FBD26-DFDD-42B1-8792-D7A3D1EC7071}" sibTransId="{8BEB4F6C-3AE5-42B4-A816-1FCEF4665125}"/>
    <dgm:cxn modelId="{19A68D43-7C39-4433-BD7E-D063E537E29A}" type="presOf" srcId="{3F633F55-B065-469A-8553-408A2F66C540}" destId="{1389FB59-37FF-45B7-909F-1D3C5FE74F83}" srcOrd="0" destOrd="0" presId="urn:microsoft.com/office/officeart/2005/8/layout/chevron1"/>
    <dgm:cxn modelId="{ED29BFA0-ABA8-47B8-8D70-F22BB2155CF8}" type="presOf" srcId="{84A8EDAC-769D-412F-BF14-37B1CE421183}" destId="{6AA747F0-75E2-4DD7-A9CA-A86FB0639419}" srcOrd="0" destOrd="0" presId="urn:microsoft.com/office/officeart/2005/8/layout/chevron1"/>
    <dgm:cxn modelId="{1FBEAAB7-CC55-4DF0-82FB-0B7B2471A151}" type="presOf" srcId="{47CC373F-00D1-45BC-AAA2-4E1F82A63E9C}" destId="{AD7DD9B0-E0AB-40B1-83CB-1CD111E9937C}" srcOrd="0" destOrd="0" presId="urn:microsoft.com/office/officeart/2005/8/layout/chevron1"/>
    <dgm:cxn modelId="{5D21B9BC-AF6C-49A6-B70C-3067050C5077}" srcId="{568D47C5-FC76-49CB-A14B-E58115B76A21}" destId="{3F633F55-B065-469A-8553-408A2F66C540}" srcOrd="1" destOrd="0" parTransId="{2F371241-563A-4AB3-A46B-0C24D06C9092}" sibTransId="{6CE0E578-EFE0-412C-B6FA-54B827E40E4D}"/>
    <dgm:cxn modelId="{279DF6C5-1081-43AA-9A84-7001EA35A37C}" srcId="{568D47C5-FC76-49CB-A14B-E58115B76A21}" destId="{D4EFAE81-D25B-4CA6-B809-0D3E00D7DE7A}" srcOrd="2" destOrd="0" parTransId="{F994BD49-8828-42DD-AD46-6C607DE2198E}" sibTransId="{D522BAD7-1A9C-4EB5-B3CB-1FA348F210B5}"/>
    <dgm:cxn modelId="{F9B4EFFE-F226-4330-8C5B-09DB4625B15C}" type="presOf" srcId="{568D47C5-FC76-49CB-A14B-E58115B76A21}" destId="{63B5BBBF-0F58-4EDA-8C25-1E450A7BA0E4}" srcOrd="0" destOrd="0" presId="urn:microsoft.com/office/officeart/2005/8/layout/chevron1"/>
    <dgm:cxn modelId="{8DC809A5-6374-4D47-9C7B-9B543A56E223}" type="presParOf" srcId="{63B5BBBF-0F58-4EDA-8C25-1E450A7BA0E4}" destId="{AD7DD9B0-E0AB-40B1-83CB-1CD111E9937C}" srcOrd="0" destOrd="0" presId="urn:microsoft.com/office/officeart/2005/8/layout/chevron1"/>
    <dgm:cxn modelId="{AE407262-C0A4-401A-A8D4-5CC7B2E55689}" type="presParOf" srcId="{63B5BBBF-0F58-4EDA-8C25-1E450A7BA0E4}" destId="{3D681AF4-91BD-4774-AD9B-899BF431FBD2}" srcOrd="1" destOrd="0" presId="urn:microsoft.com/office/officeart/2005/8/layout/chevron1"/>
    <dgm:cxn modelId="{F2A8A8D4-4275-4579-82C6-6D073F5FE8C3}" type="presParOf" srcId="{63B5BBBF-0F58-4EDA-8C25-1E450A7BA0E4}" destId="{1389FB59-37FF-45B7-909F-1D3C5FE74F83}" srcOrd="2" destOrd="0" presId="urn:microsoft.com/office/officeart/2005/8/layout/chevron1"/>
    <dgm:cxn modelId="{E579C25E-B316-4307-8748-B17221E0CE85}" type="presParOf" srcId="{63B5BBBF-0F58-4EDA-8C25-1E450A7BA0E4}" destId="{5D047F97-8D1D-41CC-A767-68ED4FF5A890}" srcOrd="3" destOrd="0" presId="urn:microsoft.com/office/officeart/2005/8/layout/chevron1"/>
    <dgm:cxn modelId="{98C9A3B2-6E0E-4F69-94C4-65C37F3C2A54}" type="presParOf" srcId="{63B5BBBF-0F58-4EDA-8C25-1E450A7BA0E4}" destId="{B201A22E-A874-476B-8F14-C2D3E0623769}" srcOrd="4" destOrd="0" presId="urn:microsoft.com/office/officeart/2005/8/layout/chevron1"/>
    <dgm:cxn modelId="{C4E401CC-260D-438D-B182-7FA73A20B591}" type="presParOf" srcId="{63B5BBBF-0F58-4EDA-8C25-1E450A7BA0E4}" destId="{2223A3AC-50B1-42DD-B0CD-2BF53D6F66B8}" srcOrd="5" destOrd="0" presId="urn:microsoft.com/office/officeart/2005/8/layout/chevron1"/>
    <dgm:cxn modelId="{4151CD75-AD8B-4FAC-A3AB-FED5FFDACCEA}" type="presParOf" srcId="{63B5BBBF-0F58-4EDA-8C25-1E450A7BA0E4}" destId="{6AA747F0-75E2-4DD7-A9CA-A86FB063941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DD9B0-E0AB-40B1-83CB-1CD111E9937C}">
      <dsp:nvSpPr>
        <dsp:cNvPr id="0" name=""/>
        <dsp:cNvSpPr/>
      </dsp:nvSpPr>
      <dsp:spPr>
        <a:xfrm>
          <a:off x="1180" y="945171"/>
          <a:ext cx="1438312" cy="5753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dirty="0"/>
            <a:t>Register company</a:t>
          </a:r>
        </a:p>
      </dsp:txBody>
      <dsp:txXfrm>
        <a:off x="288842" y="945171"/>
        <a:ext cx="862988" cy="575324"/>
      </dsp:txXfrm>
    </dsp:sp>
    <dsp:sp modelId="{1389FB59-37FF-45B7-909F-1D3C5FE74F83}">
      <dsp:nvSpPr>
        <dsp:cNvPr id="0" name=""/>
        <dsp:cNvSpPr/>
      </dsp:nvSpPr>
      <dsp:spPr>
        <a:xfrm>
          <a:off x="1295661" y="945171"/>
          <a:ext cx="1438312" cy="575324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dirty="0" err="1"/>
            <a:t>Subscribe</a:t>
          </a:r>
          <a:r>
            <a:rPr lang="nl-BE" sz="1100" kern="1200" dirty="0"/>
            <a:t> on </a:t>
          </a:r>
          <a:r>
            <a:rPr lang="nl-BE" sz="1100" kern="1200" dirty="0" err="1"/>
            <a:t>salesorder</a:t>
          </a:r>
          <a:endParaRPr lang="nl-BE" sz="1100" kern="1200" dirty="0"/>
        </a:p>
      </dsp:txBody>
      <dsp:txXfrm>
        <a:off x="1583323" y="945171"/>
        <a:ext cx="862988" cy="575324"/>
      </dsp:txXfrm>
    </dsp:sp>
    <dsp:sp modelId="{B201A22E-A874-476B-8F14-C2D3E0623769}">
      <dsp:nvSpPr>
        <dsp:cNvPr id="0" name=""/>
        <dsp:cNvSpPr/>
      </dsp:nvSpPr>
      <dsp:spPr>
        <a:xfrm>
          <a:off x="2590142" y="945171"/>
          <a:ext cx="1438312" cy="5753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100" kern="1200" dirty="0" err="1"/>
            <a:t>Getting</a:t>
          </a:r>
          <a:r>
            <a:rPr lang="nl-BE" sz="1100" kern="1200" dirty="0"/>
            <a:t> mails </a:t>
          </a:r>
          <a:r>
            <a:rPr lang="nl-BE" sz="1100" kern="1200" dirty="0" err="1"/>
            <a:t>when</a:t>
          </a:r>
          <a:r>
            <a:rPr lang="nl-BE" sz="1100" kern="1200" dirty="0"/>
            <a:t> changes happen</a:t>
          </a:r>
        </a:p>
      </dsp:txBody>
      <dsp:txXfrm>
        <a:off x="2877804" y="945171"/>
        <a:ext cx="862988" cy="57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DD9B0-E0AB-40B1-83CB-1CD111E9937C}">
      <dsp:nvSpPr>
        <dsp:cNvPr id="0" name=""/>
        <dsp:cNvSpPr/>
      </dsp:nvSpPr>
      <dsp:spPr>
        <a:xfrm>
          <a:off x="2449" y="947681"/>
          <a:ext cx="1425760" cy="570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/>
            <a:t>Change on a </a:t>
          </a:r>
          <a:r>
            <a:rPr lang="nl-BE" sz="1000" kern="1200" dirty="0" err="1"/>
            <a:t>salesorder</a:t>
          </a:r>
          <a:endParaRPr lang="nl-BE" sz="1000" kern="1200" dirty="0"/>
        </a:p>
      </dsp:txBody>
      <dsp:txXfrm>
        <a:off x="287601" y="947681"/>
        <a:ext cx="855456" cy="570304"/>
      </dsp:txXfrm>
    </dsp:sp>
    <dsp:sp modelId="{1389FB59-37FF-45B7-909F-1D3C5FE74F83}">
      <dsp:nvSpPr>
        <dsp:cNvPr id="0" name=""/>
        <dsp:cNvSpPr/>
      </dsp:nvSpPr>
      <dsp:spPr>
        <a:xfrm>
          <a:off x="1285633" y="947681"/>
          <a:ext cx="1425760" cy="570304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 err="1"/>
            <a:t>Pushing</a:t>
          </a:r>
          <a:r>
            <a:rPr lang="nl-BE" sz="1000" kern="1200" baseline="0" dirty="0"/>
            <a:t> </a:t>
          </a:r>
          <a:r>
            <a:rPr lang="nl-BE" sz="1000" kern="1200" baseline="0" dirty="0" err="1"/>
            <a:t>messages</a:t>
          </a:r>
          <a:r>
            <a:rPr lang="nl-BE" sz="1000" kern="1200" baseline="0" dirty="0"/>
            <a:t> on </a:t>
          </a:r>
          <a:r>
            <a:rPr lang="nl-BE" sz="1000" kern="1200" baseline="0" dirty="0" err="1"/>
            <a:t>one</a:t>
          </a:r>
          <a:r>
            <a:rPr lang="nl-BE" sz="1000" kern="1200" baseline="0" dirty="0"/>
            <a:t> queue</a:t>
          </a:r>
          <a:endParaRPr lang="nl-BE" sz="1000" kern="1200" dirty="0"/>
        </a:p>
      </dsp:txBody>
      <dsp:txXfrm>
        <a:off x="1570785" y="947681"/>
        <a:ext cx="855456" cy="570304"/>
      </dsp:txXfrm>
    </dsp:sp>
    <dsp:sp modelId="{B201A22E-A874-476B-8F14-C2D3E0623769}">
      <dsp:nvSpPr>
        <dsp:cNvPr id="0" name=""/>
        <dsp:cNvSpPr/>
      </dsp:nvSpPr>
      <dsp:spPr>
        <a:xfrm>
          <a:off x="2568817" y="947681"/>
          <a:ext cx="1425760" cy="570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/>
            <a:t>Logic </a:t>
          </a:r>
          <a:r>
            <a:rPr lang="nl-BE" sz="1000" kern="1200" dirty="0" err="1"/>
            <a:t>distribution</a:t>
          </a:r>
          <a:r>
            <a:rPr lang="nl-BE" sz="1000" kern="1200" dirty="0"/>
            <a:t> of </a:t>
          </a:r>
          <a:r>
            <a:rPr lang="nl-BE" sz="1000" kern="1200" dirty="0" err="1"/>
            <a:t>the</a:t>
          </a:r>
          <a:r>
            <a:rPr lang="nl-BE" sz="1000" kern="1200" dirty="0"/>
            <a:t> </a:t>
          </a:r>
          <a:r>
            <a:rPr lang="nl-BE" sz="1000" kern="1200" dirty="0" err="1"/>
            <a:t>messages</a:t>
          </a:r>
          <a:endParaRPr lang="nl-BE" sz="1000" kern="1200" dirty="0"/>
        </a:p>
      </dsp:txBody>
      <dsp:txXfrm>
        <a:off x="2853969" y="947681"/>
        <a:ext cx="855456" cy="570304"/>
      </dsp:txXfrm>
    </dsp:sp>
    <dsp:sp modelId="{6AA747F0-75E2-4DD7-A9CA-A86FB0639419}">
      <dsp:nvSpPr>
        <dsp:cNvPr id="0" name=""/>
        <dsp:cNvSpPr/>
      </dsp:nvSpPr>
      <dsp:spPr>
        <a:xfrm>
          <a:off x="3852002" y="947681"/>
          <a:ext cx="1425760" cy="570304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 err="1"/>
            <a:t>Notify</a:t>
          </a:r>
          <a:r>
            <a:rPr lang="nl-BE" sz="1000" kern="1200" dirty="0"/>
            <a:t> </a:t>
          </a:r>
          <a:r>
            <a:rPr lang="nl-BE" sz="1000" kern="1200" dirty="0" err="1"/>
            <a:t>listeners</a:t>
          </a:r>
          <a:endParaRPr lang="nl-BE" sz="1000" kern="1200" dirty="0"/>
        </a:p>
      </dsp:txBody>
      <dsp:txXfrm>
        <a:off x="4137154" y="947681"/>
        <a:ext cx="855456" cy="570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8A55-2B80-4A5C-897A-9E4B5A46911A}" type="datetimeFigureOut">
              <a:rPr lang="nl-BE" smtClean="0"/>
              <a:t>21/05/2019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59F-C9F4-4AB0-A68B-7E80D21ED1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831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5B9CD-91BE-4ECD-A8F5-751D0AD9A0CE}" type="datetimeFigureOut">
              <a:rPr lang="nl-BE" smtClean="0"/>
              <a:t>21/05/2019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CD19-6EB2-4B13-A315-EEB1AD09EA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5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3277" y="-6658"/>
            <a:ext cx="6579046" cy="5157216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72061"/>
              <a:gd name="connsiteY0" fmla="*/ 6854178 h 6876288"/>
              <a:gd name="connsiteX1" fmla="*/ 21879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54178 h 6876288"/>
              <a:gd name="connsiteX1" fmla="*/ 22133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541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061" h="6876288">
                <a:moveTo>
                  <a:pt x="0" y="6866878"/>
                </a:moveTo>
                <a:lnTo>
                  <a:pt x="2175279" y="0"/>
                </a:lnTo>
                <a:lnTo>
                  <a:pt x="8771079" y="0"/>
                </a:lnTo>
                <a:cubicBezTo>
                  <a:pt x="8775659" y="2292096"/>
                  <a:pt x="8762483" y="4584192"/>
                  <a:pt x="8767063" y="6876288"/>
                </a:cubicBezTo>
                <a:lnTo>
                  <a:pt x="0" y="6866878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3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112" y="2065523"/>
            <a:ext cx="2490927" cy="1355360"/>
          </a:xfrm>
        </p:spPr>
        <p:txBody>
          <a:bodyPr anchor="b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nl-BE" sz="2400" kern="12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 STYLE</a:t>
            </a:r>
            <a:endParaRPr lang="nl-B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4" y="15000"/>
            <a:ext cx="2809015" cy="10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2" y="1521401"/>
            <a:ext cx="7000875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9" y="-6657"/>
            <a:ext cx="6574283" cy="5157303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744173"/>
            <a:ext cx="2347278" cy="1355360"/>
          </a:xfrm>
        </p:spPr>
        <p:txBody>
          <a:bodyPr anchor="b">
            <a:noAutofit/>
          </a:bodyPr>
          <a:lstStyle>
            <a:lvl1pPr algn="l"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6" y="2386013"/>
            <a:ext cx="2346722" cy="136683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1"/>
            <a:ext cx="967274" cy="3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5" y="-7116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6126389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6126389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69"/>
            <a:ext cx="2424379" cy="5176330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0007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4" y="377006"/>
            <a:ext cx="967091" cy="3671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42974" y="1383049"/>
            <a:ext cx="5572125" cy="2624598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9795" y="1476067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1089" y="4364834"/>
            <a:ext cx="2843213" cy="642938"/>
          </a:xfr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None/>
              <a:defRPr sz="1324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47251" y="4364834"/>
            <a:ext cx="2843213" cy="642938"/>
          </a:xfr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324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LEF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4120" y="-7933"/>
            <a:ext cx="2758365" cy="5164750"/>
          </a:xfrm>
          <a:custGeom>
            <a:avLst/>
            <a:gdLst>
              <a:gd name="connsiteX0" fmla="*/ 0 w 3941763"/>
              <a:gd name="connsiteY0" fmla="*/ 6858000 h 6858000"/>
              <a:gd name="connsiteX1" fmla="*/ 985441 w 3941763"/>
              <a:gd name="connsiteY1" fmla="*/ 0 h 6858000"/>
              <a:gd name="connsiteX2" fmla="*/ 2956322 w 3941763"/>
              <a:gd name="connsiteY2" fmla="*/ 0 h 6858000"/>
              <a:gd name="connsiteX3" fmla="*/ 3941763 w 3941763"/>
              <a:gd name="connsiteY3" fmla="*/ 6858000 h 6858000"/>
              <a:gd name="connsiteX4" fmla="*/ 0 w 3941763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3941763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26653 w 3986131"/>
              <a:gd name="connsiteY1" fmla="*/ 17755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35491 w 3959478"/>
              <a:gd name="connsiteY0" fmla="*/ 6858000 h 6858000"/>
              <a:gd name="connsiteX1" fmla="*/ 0 w 3959478"/>
              <a:gd name="connsiteY1" fmla="*/ 17755 h 6858000"/>
              <a:gd name="connsiteX2" fmla="*/ 3959478 w 3959478"/>
              <a:gd name="connsiteY2" fmla="*/ 0 h 6858000"/>
              <a:gd name="connsiteX3" fmla="*/ 2654481 w 3959478"/>
              <a:gd name="connsiteY3" fmla="*/ 6858000 h 6858000"/>
              <a:gd name="connsiteX4" fmla="*/ 35491 w 3959478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8857 w 3977233"/>
              <a:gd name="connsiteY0" fmla="*/ 6875755 h 6875755"/>
              <a:gd name="connsiteX1" fmla="*/ 0 w 3977233"/>
              <a:gd name="connsiteY1" fmla="*/ 17755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192842 w 3977233"/>
              <a:gd name="connsiteY3" fmla="*/ 6866878 h 6875755"/>
              <a:gd name="connsiteX4" fmla="*/ 8857 w 3977233"/>
              <a:gd name="connsiteY4" fmla="*/ 6875755 h 6875755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10579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851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19605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5 w 3987981"/>
              <a:gd name="connsiteY4" fmla="*/ 6885483 h 6885483"/>
              <a:gd name="connsiteX0" fmla="*/ 19606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6 w 3987981"/>
              <a:gd name="connsiteY4" fmla="*/ 6885483 h 6885483"/>
              <a:gd name="connsiteX0" fmla="*/ 19606 w 3987981"/>
              <a:gd name="connsiteY0" fmla="*/ 6886333 h 6886333"/>
              <a:gd name="connsiteX1" fmla="*/ 0 w 3987981"/>
              <a:gd name="connsiteY1" fmla="*/ 0 h 6886333"/>
              <a:gd name="connsiteX2" fmla="*/ 3987981 w 3987981"/>
              <a:gd name="connsiteY2" fmla="*/ 850 h 6886333"/>
              <a:gd name="connsiteX3" fmla="*/ 2203590 w 3987981"/>
              <a:gd name="connsiteY3" fmla="*/ 6877456 h 6886333"/>
              <a:gd name="connsiteX4" fmla="*/ 19606 w 3987981"/>
              <a:gd name="connsiteY4" fmla="*/ 6886333 h 68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981" h="6886333">
                <a:moveTo>
                  <a:pt x="19606" y="6886333"/>
                </a:moveTo>
                <a:cubicBezTo>
                  <a:pt x="16654" y="4600333"/>
                  <a:pt x="2952" y="2286000"/>
                  <a:pt x="0" y="0"/>
                </a:cubicBezTo>
                <a:lnTo>
                  <a:pt x="3987981" y="850"/>
                </a:lnTo>
                <a:lnTo>
                  <a:pt x="2203590" y="6877456"/>
                </a:lnTo>
                <a:lnTo>
                  <a:pt x="19606" y="688633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9811" y="460281"/>
            <a:ext cx="5260170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977" y="1570898"/>
            <a:ext cx="4970004" cy="2538001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1042" y="1664991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ENTER +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Trapezoid 10"/>
          <p:cNvSpPr/>
          <p:nvPr userDrawn="1"/>
        </p:nvSpPr>
        <p:spPr>
          <a:xfrm flipV="1">
            <a:off x="2" y="1413437"/>
            <a:ext cx="4068192" cy="1915200"/>
          </a:xfrm>
          <a:custGeom>
            <a:avLst/>
            <a:gdLst>
              <a:gd name="connsiteX0" fmla="*/ 0 w 4216893"/>
              <a:gd name="connsiteY0" fmla="*/ 2432484 h 2432484"/>
              <a:gd name="connsiteX1" fmla="*/ 608121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  <a:gd name="connsiteX0" fmla="*/ 0 w 4216893"/>
              <a:gd name="connsiteY0" fmla="*/ 2432484 h 2432484"/>
              <a:gd name="connsiteX1" fmla="*/ 4440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893" h="2432484">
                <a:moveTo>
                  <a:pt x="0" y="2432484"/>
                </a:moveTo>
                <a:lnTo>
                  <a:pt x="4440" y="0"/>
                </a:lnTo>
                <a:lnTo>
                  <a:pt x="3608772" y="0"/>
                </a:lnTo>
                <a:lnTo>
                  <a:pt x="4216893" y="2432484"/>
                </a:lnTo>
                <a:lnTo>
                  <a:pt x="0" y="243248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487077" y="1405412"/>
            <a:ext cx="5658580" cy="1929330"/>
          </a:xfrm>
          <a:custGeom>
            <a:avLst/>
            <a:gdLst>
              <a:gd name="connsiteX0" fmla="*/ 0 w 6767512"/>
              <a:gd name="connsiteY0" fmla="*/ 2547937 h 2547937"/>
              <a:gd name="connsiteX1" fmla="*/ 63698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6767512"/>
              <a:gd name="connsiteY0" fmla="*/ 2547937 h 2547937"/>
              <a:gd name="connsiteX1" fmla="*/ 2442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7548747"/>
              <a:gd name="connsiteY0" fmla="*/ 2565692 h 2565692"/>
              <a:gd name="connsiteX1" fmla="*/ 805659 w 7548747"/>
              <a:gd name="connsiteY1" fmla="*/ 0 h 2565692"/>
              <a:gd name="connsiteX2" fmla="*/ 6911763 w 7548747"/>
              <a:gd name="connsiteY2" fmla="*/ 0 h 2565692"/>
              <a:gd name="connsiteX3" fmla="*/ 7548747 w 7548747"/>
              <a:gd name="connsiteY3" fmla="*/ 2547937 h 2565692"/>
              <a:gd name="connsiteX4" fmla="*/ 0 w 7548747"/>
              <a:gd name="connsiteY4" fmla="*/ 2565692 h 2565692"/>
              <a:gd name="connsiteX0" fmla="*/ 0 w 7550955"/>
              <a:gd name="connsiteY0" fmla="*/ 2565692 h 2565692"/>
              <a:gd name="connsiteX1" fmla="*/ 805659 w 7550955"/>
              <a:gd name="connsiteY1" fmla="*/ 0 h 2565692"/>
              <a:gd name="connsiteX2" fmla="*/ 7550955 w 7550955"/>
              <a:gd name="connsiteY2" fmla="*/ 0 h 2565692"/>
              <a:gd name="connsiteX3" fmla="*/ 7548747 w 7550955"/>
              <a:gd name="connsiteY3" fmla="*/ 2547937 h 2565692"/>
              <a:gd name="connsiteX4" fmla="*/ 0 w 7550955"/>
              <a:gd name="connsiteY4" fmla="*/ 2565692 h 2565692"/>
              <a:gd name="connsiteX0" fmla="*/ 0 w 7550955"/>
              <a:gd name="connsiteY0" fmla="*/ 2547937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47937 h 2547937"/>
              <a:gd name="connsiteX0" fmla="*/ 0 w 7550955"/>
              <a:gd name="connsiteY0" fmla="*/ 2530182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96781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61270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9832"/>
              <a:gd name="connsiteY0" fmla="*/ 2547938 h 2547938"/>
              <a:gd name="connsiteX1" fmla="*/ 770147 w 7559832"/>
              <a:gd name="connsiteY1" fmla="*/ 0 h 2547938"/>
              <a:gd name="connsiteX2" fmla="*/ 7559832 w 7559832"/>
              <a:gd name="connsiteY2" fmla="*/ 0 h 2547938"/>
              <a:gd name="connsiteX3" fmla="*/ 7557624 w 7559832"/>
              <a:gd name="connsiteY3" fmla="*/ 2547937 h 2547938"/>
              <a:gd name="connsiteX4" fmla="*/ 0 w 7559832"/>
              <a:gd name="connsiteY4" fmla="*/ 2547938 h 2547938"/>
              <a:gd name="connsiteX0" fmla="*/ 0 w 7559832"/>
              <a:gd name="connsiteY0" fmla="*/ 2547938 h 2556814"/>
              <a:gd name="connsiteX1" fmla="*/ 770147 w 7559832"/>
              <a:gd name="connsiteY1" fmla="*/ 0 h 2556814"/>
              <a:gd name="connsiteX2" fmla="*/ 7559832 w 7559832"/>
              <a:gd name="connsiteY2" fmla="*/ 0 h 2556814"/>
              <a:gd name="connsiteX3" fmla="*/ 7557624 w 7559832"/>
              <a:gd name="connsiteY3" fmla="*/ 2556814 h 2556814"/>
              <a:gd name="connsiteX4" fmla="*/ 0 w 7559832"/>
              <a:gd name="connsiteY4" fmla="*/ 2547938 h 2556814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8878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6189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61896 h 2565692"/>
              <a:gd name="connsiteX0" fmla="*/ 0 w 7559832"/>
              <a:gd name="connsiteY0" fmla="*/ 2566976 h 2570772"/>
              <a:gd name="connsiteX1" fmla="*/ 779025 w 7559832"/>
              <a:gd name="connsiteY1" fmla="*/ 0 h 2570772"/>
              <a:gd name="connsiteX2" fmla="*/ 7559832 w 7559832"/>
              <a:gd name="connsiteY2" fmla="*/ 5080 h 2570772"/>
              <a:gd name="connsiteX3" fmla="*/ 7557624 w 7559832"/>
              <a:gd name="connsiteY3" fmla="*/ 2570772 h 2570772"/>
              <a:gd name="connsiteX4" fmla="*/ 0 w 7559832"/>
              <a:gd name="connsiteY4" fmla="*/ 2566976 h 2570772"/>
              <a:gd name="connsiteX0" fmla="*/ 0 w 7569992"/>
              <a:gd name="connsiteY0" fmla="*/ 2577136 h 2577136"/>
              <a:gd name="connsiteX1" fmla="*/ 789185 w 7569992"/>
              <a:gd name="connsiteY1" fmla="*/ 0 h 2577136"/>
              <a:gd name="connsiteX2" fmla="*/ 7569992 w 7569992"/>
              <a:gd name="connsiteY2" fmla="*/ 5080 h 2577136"/>
              <a:gd name="connsiteX3" fmla="*/ 7567784 w 7569992"/>
              <a:gd name="connsiteY3" fmla="*/ 2570772 h 2577136"/>
              <a:gd name="connsiteX4" fmla="*/ 0 w 7569992"/>
              <a:gd name="connsiteY4" fmla="*/ 2577136 h 257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992" h="2577136">
                <a:moveTo>
                  <a:pt x="0" y="2577136"/>
                </a:moveTo>
                <a:lnTo>
                  <a:pt x="789185" y="0"/>
                </a:lnTo>
                <a:lnTo>
                  <a:pt x="7569992" y="5080"/>
                </a:lnTo>
                <a:lnTo>
                  <a:pt x="7567784" y="2570772"/>
                </a:lnTo>
                <a:lnTo>
                  <a:pt x="0" y="2577136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671213"/>
            <a:ext cx="2503885" cy="140493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737"/>
              </a:spcBef>
              <a:buNone/>
              <a:defRPr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0B562-91EF-409F-B3F6-3FDAC7CCD51D}"/>
              </a:ext>
            </a:extLst>
          </p:cNvPr>
          <p:cNvCxnSpPr/>
          <p:nvPr userDrawn="1"/>
        </p:nvCxnSpPr>
        <p:spPr>
          <a:xfrm>
            <a:off x="2" y="3339355"/>
            <a:ext cx="34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2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896133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7" y="1369222"/>
            <a:ext cx="6589977" cy="3277332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90" y="1437256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9532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628651" y="1971676"/>
            <a:ext cx="7643812" cy="2835585"/>
          </a:xfrm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927485" y="1303064"/>
            <a:ext cx="5113538" cy="397071"/>
          </a:xfrm>
        </p:spPr>
        <p:txBody>
          <a:bodyPr>
            <a:noAutofit/>
          </a:bodyPr>
          <a:lstStyle>
            <a:lvl1pPr marL="0" indent="0" algn="just">
              <a:buNone/>
              <a:defRPr sz="1176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83777" y="1303064"/>
            <a:ext cx="2" cy="397071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0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21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8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7" r:id="rId3"/>
    <p:sldLayoutId id="2147483652" r:id="rId4"/>
    <p:sldLayoutId id="2147483675" r:id="rId5"/>
    <p:sldLayoutId id="2147483660" r:id="rId6"/>
    <p:sldLayoutId id="2147483655" r:id="rId7"/>
    <p:sldLayoutId id="2147483650" r:id="rId8"/>
    <p:sldLayoutId id="2147483666" r:id="rId9"/>
    <p:sldLayoutId id="2147483678" r:id="rId10"/>
  </p:sldLayoutIdLst>
  <p:hf hdr="0" ftr="0" dt="0"/>
  <p:txStyles>
    <p:titleStyle>
      <a:lvl1pPr marL="0" indent="0" algn="l" defTabSz="672582" rtl="0" eaLnBrk="1" latinLnBrk="0" hangingPunct="1">
        <a:lnSpc>
          <a:spcPct val="90000"/>
        </a:lnSpc>
        <a:spcBef>
          <a:spcPct val="0"/>
        </a:spcBef>
        <a:buNone/>
        <a:defRPr sz="2648" kern="1200">
          <a:solidFill>
            <a:schemeClr val="tx2"/>
          </a:solidFill>
          <a:latin typeface="Gill Sans MT" panose="020B0502020104020203" pitchFamily="34" charset="0"/>
          <a:ea typeface="+mj-ea"/>
          <a:cs typeface="Arial" panose="020B0604020202020204" pitchFamily="34" charset="0"/>
        </a:defRPr>
      </a:lvl1pPr>
    </p:titleStyle>
    <p:bodyStyle>
      <a:lvl1pPr marL="196171" indent="-196171" algn="l" defTabSz="672582" rtl="0" eaLnBrk="1" latinLnBrk="0" hangingPunct="1">
        <a:lnSpc>
          <a:spcPct val="110000"/>
        </a:lnSpc>
        <a:spcBef>
          <a:spcPts val="737"/>
        </a:spcBef>
        <a:buClr>
          <a:srgbClr val="EF463C"/>
        </a:buClr>
        <a:buSzPct val="165000"/>
        <a:buFont typeface="Lucida Sans" panose="020B0602030504020204" pitchFamily="34" charset="0"/>
        <a:buChar char="›"/>
        <a:defRPr sz="1472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527790" indent="-202009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324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23960" indent="-168145" algn="l" defTabSz="723960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176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924800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030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120969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88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184959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18588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522180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858472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36291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7258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0887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45163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68145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17746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5403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690327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MY INTERNSHIP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45FD07B-99B5-46BE-8A3C-07AC8EB16A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r="2155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A9072-1212-434C-A752-42C50E2A4272}"/>
              </a:ext>
            </a:extLst>
          </p:cNvPr>
          <p:cNvSpPr txBox="1"/>
          <p:nvPr/>
        </p:nvSpPr>
        <p:spPr>
          <a:xfrm>
            <a:off x="7832911" y="4881890"/>
            <a:ext cx="1527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</a:rPr>
              <a:t>LYVA VAN DAMME</a:t>
            </a:r>
          </a:p>
        </p:txBody>
      </p:sp>
    </p:spTree>
    <p:extLst>
      <p:ext uri="{BB962C8B-B14F-4D97-AF65-F5344CB8AC3E}">
        <p14:creationId xmlns:p14="http://schemas.microsoft.com/office/powerpoint/2010/main" val="3946223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119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518" dirty="0"/>
              <a:t>ENTERPRISE MESSAGING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500" b="0" cap="all" dirty="0"/>
              <a:t>a cloud-based messaging service for the development of decoupled and resilient applications, services, and systems.</a:t>
            </a:r>
          </a:p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10</a:t>
            </a:fld>
            <a:endParaRPr lang="nl-BE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33582" y="3664920"/>
            <a:ext cx="2" cy="1006189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729083" y="3588800"/>
            <a:ext cx="3441037" cy="1167738"/>
            <a:chOff x="6309566" y="4811761"/>
            <a:chExt cx="4678383" cy="1587639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6309566" y="4915252"/>
              <a:ext cx="2" cy="1368000"/>
            </a:xfrm>
            <a:prstGeom prst="line">
              <a:avLst/>
            </a:prstGeom>
            <a:ln w="381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6546368" y="4811761"/>
              <a:ext cx="4441581" cy="1587639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20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b="1" dirty="0">
                  <a:solidFill>
                    <a:schemeClr val="tx2"/>
                  </a:solidFill>
                </a:rPr>
                <a:t>MESSAGING</a:t>
              </a:r>
            </a:p>
            <a:p>
              <a:pPr marL="0" indent="0">
                <a:buNone/>
              </a:pPr>
              <a:r>
                <a:rPr lang="en-US" sz="1324" dirty="0">
                  <a:solidFill>
                    <a:schemeClr val="tx2"/>
                  </a:solidFill>
                </a:rPr>
                <a:t> A messaging system allowing software applications and systems to communicate semantically.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1007751" y="3588800"/>
            <a:ext cx="3266865" cy="1167738"/>
          </a:xfrm>
          <a:prstGeom prst="rect">
            <a:avLst/>
          </a:prstGeom>
        </p:spPr>
        <p:txBody>
          <a:bodyPr vert="horz" lIns="67256" tIns="33629" rIns="67256" bIns="33629" rtlCol="0">
            <a:noAutofit/>
          </a:bodyPr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20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324" b="1" dirty="0">
                <a:solidFill>
                  <a:schemeClr val="tx2"/>
                </a:solidFill>
              </a:rPr>
              <a:t>ENTERPRISE</a:t>
            </a:r>
          </a:p>
          <a:p>
            <a:pPr marL="0" indent="0">
              <a:buNone/>
            </a:pPr>
            <a:r>
              <a:rPr lang="en-US" sz="1324" dirty="0">
                <a:solidFill>
                  <a:schemeClr val="tx2"/>
                </a:solidFill>
              </a:rPr>
              <a:t>A "program-to-program" messaging between applications and systems throughout an enterprise.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1B23729-2D0F-45E8-AF25-0236A3725D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5" b="18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027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8D1BD8D-FCD3-4200-B819-33530D1B11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2" r="34392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5E1B1-B0C3-4400-A8D5-980333B11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E77A2E2-C987-45CB-B7C1-278A4743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41941"/>
            <a:ext cx="6111314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797" dirty="0"/>
              <a:t>USED PROGRAMS</a:t>
            </a:r>
          </a:p>
        </p:txBody>
      </p:sp>
      <p:grpSp>
        <p:nvGrpSpPr>
          <p:cNvPr id="9" name="Gruppierung 7">
            <a:extLst>
              <a:ext uri="{FF2B5EF4-FFF2-40B4-BE49-F238E27FC236}">
                <a16:creationId xmlns:a16="http://schemas.microsoft.com/office/drawing/2014/main" id="{44516971-4990-4818-98BC-9A7C574DC09A}"/>
              </a:ext>
            </a:extLst>
          </p:cNvPr>
          <p:cNvGrpSpPr/>
          <p:nvPr/>
        </p:nvGrpSpPr>
        <p:grpSpPr>
          <a:xfrm>
            <a:off x="4798464" y="1586476"/>
            <a:ext cx="1010904" cy="1123816"/>
            <a:chOff x="2946773" y="2291354"/>
            <a:chExt cx="1010904" cy="1123816"/>
          </a:xfrm>
        </p:grpSpPr>
        <p:sp>
          <p:nvSpPr>
            <p:cNvPr id="10" name="Rechteck 42">
              <a:extLst>
                <a:ext uri="{FF2B5EF4-FFF2-40B4-BE49-F238E27FC236}">
                  <a16:creationId xmlns:a16="http://schemas.microsoft.com/office/drawing/2014/main" id="{D07AF93A-FFC1-4D28-9292-5F54E71C5B6F}"/>
                </a:ext>
              </a:extLst>
            </p:cNvPr>
            <p:cNvSpPr/>
            <p:nvPr/>
          </p:nvSpPr>
          <p:spPr>
            <a:xfrm>
              <a:off x="2946773" y="3076616"/>
              <a:ext cx="1010904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Cloud </a:t>
              </a:r>
              <a:b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Integration</a:t>
              </a:r>
            </a:p>
          </p:txBody>
        </p:sp>
        <p:pic>
          <p:nvPicPr>
            <p:cNvPr id="11" name="Bild 54">
              <a:extLst>
                <a:ext uri="{FF2B5EF4-FFF2-40B4-BE49-F238E27FC236}">
                  <a16:creationId xmlns:a16="http://schemas.microsoft.com/office/drawing/2014/main" id="{FF2DDE16-3EC1-4F7F-88F0-D9B58103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225" y="2291354"/>
              <a:ext cx="720000" cy="720000"/>
            </a:xfrm>
            <a:prstGeom prst="ellipse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76CC2-5268-4E36-B8AD-C80D9AEB719B}"/>
              </a:ext>
            </a:extLst>
          </p:cNvPr>
          <p:cNvGrpSpPr/>
          <p:nvPr/>
        </p:nvGrpSpPr>
        <p:grpSpPr>
          <a:xfrm>
            <a:off x="981783" y="3379240"/>
            <a:ext cx="846386" cy="954539"/>
            <a:chOff x="1752779" y="3656497"/>
            <a:chExt cx="846386" cy="954539"/>
          </a:xfrm>
        </p:grpSpPr>
        <p:sp>
          <p:nvSpPr>
            <p:cNvPr id="13" name="Rechteck 44">
              <a:extLst>
                <a:ext uri="{FF2B5EF4-FFF2-40B4-BE49-F238E27FC236}">
                  <a16:creationId xmlns:a16="http://schemas.microsoft.com/office/drawing/2014/main" id="{62EED6A6-E9C7-4742-8382-7208454B412D}"/>
                </a:ext>
              </a:extLst>
            </p:cNvPr>
            <p:cNvSpPr/>
            <p:nvPr/>
          </p:nvSpPr>
          <p:spPr>
            <a:xfrm>
              <a:off x="1752779" y="4441759"/>
              <a:ext cx="846386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Connectivity</a:t>
              </a:r>
            </a:p>
          </p:txBody>
        </p:sp>
        <p:pic>
          <p:nvPicPr>
            <p:cNvPr id="14" name="Bild 57">
              <a:extLst>
                <a:ext uri="{FF2B5EF4-FFF2-40B4-BE49-F238E27FC236}">
                  <a16:creationId xmlns:a16="http://schemas.microsoft.com/office/drawing/2014/main" id="{EBEBA556-D063-4570-B671-484966AC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07" y="3656497"/>
              <a:ext cx="720000" cy="720000"/>
            </a:xfrm>
            <a:prstGeom prst="ellipse">
              <a:avLst/>
            </a:prstGeom>
          </p:spPr>
        </p:pic>
      </p:grpSp>
      <p:grpSp>
        <p:nvGrpSpPr>
          <p:cNvPr id="15" name="Gruppierung 11">
            <a:extLst>
              <a:ext uri="{FF2B5EF4-FFF2-40B4-BE49-F238E27FC236}">
                <a16:creationId xmlns:a16="http://schemas.microsoft.com/office/drawing/2014/main" id="{D7D827B7-9B42-48F9-AA48-EBD995680E24}"/>
              </a:ext>
            </a:extLst>
          </p:cNvPr>
          <p:cNvGrpSpPr/>
          <p:nvPr/>
        </p:nvGrpSpPr>
        <p:grpSpPr>
          <a:xfrm>
            <a:off x="2806836" y="1586476"/>
            <a:ext cx="1158032" cy="1127435"/>
            <a:chOff x="278014" y="3687284"/>
            <a:chExt cx="1158032" cy="1127435"/>
          </a:xfrm>
        </p:grpSpPr>
        <p:sp>
          <p:nvSpPr>
            <p:cNvPr id="16" name="Rechteck 45">
              <a:extLst>
                <a:ext uri="{FF2B5EF4-FFF2-40B4-BE49-F238E27FC236}">
                  <a16:creationId xmlns:a16="http://schemas.microsoft.com/office/drawing/2014/main" id="{DC9BB693-775D-4FFE-A999-4210C35073D2}"/>
                </a:ext>
              </a:extLst>
            </p:cNvPr>
            <p:cNvSpPr/>
            <p:nvPr/>
          </p:nvSpPr>
          <p:spPr>
            <a:xfrm>
              <a:off x="278014" y="4476165"/>
              <a:ext cx="115803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SAP Enterprise </a:t>
              </a:r>
              <a:b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Messaging</a:t>
              </a:r>
            </a:p>
          </p:txBody>
        </p:sp>
        <p:pic>
          <p:nvPicPr>
            <p:cNvPr id="17" name="Bild 66">
              <a:extLst>
                <a:ext uri="{FF2B5EF4-FFF2-40B4-BE49-F238E27FC236}">
                  <a16:creationId xmlns:a16="http://schemas.microsoft.com/office/drawing/2014/main" id="{1728E945-B4EA-49AA-98D6-14AECAAEE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18" y="3687284"/>
              <a:ext cx="720000" cy="720000"/>
            </a:xfrm>
            <a:prstGeom prst="ellipse">
              <a:avLst/>
            </a:prstGeom>
          </p:spPr>
        </p:pic>
      </p:grpSp>
      <p:grpSp>
        <p:nvGrpSpPr>
          <p:cNvPr id="18" name="Gruppierung 4">
            <a:extLst>
              <a:ext uri="{FF2B5EF4-FFF2-40B4-BE49-F238E27FC236}">
                <a16:creationId xmlns:a16="http://schemas.microsoft.com/office/drawing/2014/main" id="{7DEEDC41-6780-4529-B1BE-DC022C857815}"/>
              </a:ext>
            </a:extLst>
          </p:cNvPr>
          <p:cNvGrpSpPr/>
          <p:nvPr/>
        </p:nvGrpSpPr>
        <p:grpSpPr>
          <a:xfrm>
            <a:off x="836711" y="1656931"/>
            <a:ext cx="1136530" cy="954541"/>
            <a:chOff x="288765" y="2291354"/>
            <a:chExt cx="1136530" cy="954541"/>
          </a:xfrm>
        </p:grpSpPr>
        <p:sp>
          <p:nvSpPr>
            <p:cNvPr id="19" name="Rechteck 39">
              <a:extLst>
                <a:ext uri="{FF2B5EF4-FFF2-40B4-BE49-F238E27FC236}">
                  <a16:creationId xmlns:a16="http://schemas.microsoft.com/office/drawing/2014/main" id="{2A1CB08B-21C7-4995-AC33-EC37517185A1}"/>
                </a:ext>
              </a:extLst>
            </p:cNvPr>
            <p:cNvSpPr/>
            <p:nvPr/>
          </p:nvSpPr>
          <p:spPr>
            <a:xfrm>
              <a:off x="288765" y="3076618"/>
              <a:ext cx="1136530" cy="1692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API Management</a:t>
              </a:r>
            </a:p>
          </p:txBody>
        </p:sp>
        <p:pic>
          <p:nvPicPr>
            <p:cNvPr id="20" name="Bild 71">
              <a:extLst>
                <a:ext uri="{FF2B5EF4-FFF2-40B4-BE49-F238E27FC236}">
                  <a16:creationId xmlns:a16="http://schemas.microsoft.com/office/drawing/2014/main" id="{B4C61A28-7810-48CC-B9F2-BC01DC42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64" y="2291354"/>
              <a:ext cx="720000" cy="720000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8FE61-9602-44FA-A32A-6B262122F683}"/>
              </a:ext>
            </a:extLst>
          </p:cNvPr>
          <p:cNvGrpSpPr/>
          <p:nvPr/>
        </p:nvGrpSpPr>
        <p:grpSpPr>
          <a:xfrm>
            <a:off x="4827490" y="3326970"/>
            <a:ext cx="952852" cy="1092822"/>
            <a:chOff x="4402449" y="3656497"/>
            <a:chExt cx="952852" cy="109282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B5730B-B3A8-44B4-8BEC-3345C3D2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0130" y="3656497"/>
              <a:ext cx="720000" cy="720000"/>
            </a:xfrm>
            <a:prstGeom prst="rect">
              <a:avLst/>
            </a:prstGeom>
          </p:spPr>
        </p:pic>
        <p:sp>
          <p:nvSpPr>
            <p:cNvPr id="23" name="Rechteck 47">
              <a:extLst>
                <a:ext uri="{FF2B5EF4-FFF2-40B4-BE49-F238E27FC236}">
                  <a16:creationId xmlns:a16="http://schemas.microsoft.com/office/drawing/2014/main" id="{576B6288-AE02-4397-B836-A09E666184AE}"/>
                </a:ext>
              </a:extLst>
            </p:cNvPr>
            <p:cNvSpPr/>
            <p:nvPr/>
          </p:nvSpPr>
          <p:spPr>
            <a:xfrm>
              <a:off x="4402449" y="4410765"/>
              <a:ext cx="952852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Open</a:t>
              </a:r>
              <a:b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Connectors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C653E5-66EC-430B-8EF9-89EFECF08F51}"/>
              </a:ext>
            </a:extLst>
          </p:cNvPr>
          <p:cNvGrpSpPr/>
          <p:nvPr/>
        </p:nvGrpSpPr>
        <p:grpSpPr>
          <a:xfrm>
            <a:off x="2898999" y="3291901"/>
            <a:ext cx="973706" cy="1127891"/>
            <a:chOff x="2946680" y="3656497"/>
            <a:chExt cx="973706" cy="1127891"/>
          </a:xfrm>
        </p:grpSpPr>
        <p:sp>
          <p:nvSpPr>
            <p:cNvPr id="25" name="Rechteck 47">
              <a:extLst>
                <a:ext uri="{FF2B5EF4-FFF2-40B4-BE49-F238E27FC236}">
                  <a16:creationId xmlns:a16="http://schemas.microsoft.com/office/drawing/2014/main" id="{0DF1845E-2D05-4AAA-864E-D27A89C82DD0}"/>
                </a:ext>
              </a:extLst>
            </p:cNvPr>
            <p:cNvSpPr/>
            <p:nvPr/>
          </p:nvSpPr>
          <p:spPr>
            <a:xfrm>
              <a:off x="2946680" y="4445834"/>
              <a:ext cx="973706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marL="0" algn="l" defTabSz="1088776" rtl="0" eaLnBrk="1" latinLnBrk="0" hangingPunct="1"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544388" algn="l" defTabSz="1088776" rtl="0" eaLnBrk="1" latinLnBrk="0" hangingPunct="1">
                <a:buClr>
                  <a:srgbClr val="FDB913"/>
                </a:buClr>
                <a:buSzPct val="100000"/>
                <a:buFont typeface="wingdings"/>
                <a:buChar char=""/>
                <a:defRPr lang="de-DE" sz="21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088776" algn="l" defTabSz="1088776" rtl="0" eaLnBrk="1" latinLnBrk="0" hangingPunct="1">
                <a:buClr>
                  <a:srgbClr val="666666"/>
                </a:buClr>
                <a:buSzPct val="80000"/>
                <a:buFont typeface="Wingdings"/>
                <a:buChar char="n"/>
                <a:defRPr lang="de-DE" sz="17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633164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177552" algn="l" defTabSz="1088776" rtl="0" eaLnBrk="1" latinLnBrk="0" hangingPunct="1">
                <a:buClr>
                  <a:srgbClr val="666666"/>
                </a:buClr>
                <a:buSzPct val="80000"/>
                <a:buFont typeface="Arial"/>
                <a:buChar char=""/>
                <a:defRPr lang="de-DE" sz="12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721940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6328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10716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5104" algn="l" defTabSz="108877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OData</a:t>
              </a:r>
              <a:b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b="1" dirty="0">
                  <a:solidFill>
                    <a:srgbClr val="427CAC"/>
                  </a:solidFill>
                  <a:latin typeface="Arial" charset="0"/>
                  <a:ea typeface="Arial" charset="0"/>
                  <a:cs typeface="Arial" charset="0"/>
                </a:rPr>
                <a:t>Provisioning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D6523C-274D-4B11-8E4D-BEE189A6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5074" y="3656497"/>
              <a:ext cx="720000" cy="720000"/>
            </a:xfrm>
            <a:prstGeom prst="rect">
              <a:avLst/>
            </a:prstGeom>
          </p:spPr>
        </p:pic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4B905B93-A6BC-417A-ADD4-93B9E706C830}"/>
              </a:ext>
            </a:extLst>
          </p:cNvPr>
          <p:cNvSpPr/>
          <p:nvPr/>
        </p:nvSpPr>
        <p:spPr>
          <a:xfrm>
            <a:off x="4496048" y="1382827"/>
            <a:ext cx="1615736" cy="160685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190950-234D-4EEB-9ABA-FB8BF7A582AC}"/>
              </a:ext>
            </a:extLst>
          </p:cNvPr>
          <p:cNvSpPr/>
          <p:nvPr/>
        </p:nvSpPr>
        <p:spPr>
          <a:xfrm>
            <a:off x="2585790" y="1396048"/>
            <a:ext cx="1615736" cy="1606858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07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15249-F5F7-4CC2-8886-1C8C2A98E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B02FF33-B242-41D2-A251-7C0FB4C2E0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r="9166"/>
          <a:stretch>
            <a:fillRect/>
          </a:stretch>
        </p:blipFill>
        <p:spPr/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EA7FB19B-DC04-4199-9C7B-8247BF58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41941"/>
            <a:ext cx="6111314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797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260AFF-9D01-4360-87F3-BA0AE353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16" b="93578" l="3661" r="96173">
                        <a14:foregroundMark x1="8819" y1="17661" x2="8819" y2="17661"/>
                        <a14:foregroundMark x1="6323" y1="43349" x2="6323" y2="43349"/>
                        <a14:foregroundMark x1="4825" y1="63991" x2="4825" y2="63991"/>
                        <a14:foregroundMark x1="3661" y1="45872" x2="3661" y2="45872"/>
                        <a14:foregroundMark x1="58070" y1="25688" x2="58070" y2="25688"/>
                        <a14:foregroundMark x1="56905" y1="24541" x2="56905" y2="24541"/>
                        <a14:foregroundMark x1="57238" y1="26147" x2="57238" y2="26147"/>
                        <a14:foregroundMark x1="57737" y1="22706" x2="57737" y2="22706"/>
                        <a14:foregroundMark x1="56905" y1="26835" x2="56905" y2="26835"/>
                        <a14:foregroundMark x1="56739" y1="27294" x2="56739" y2="27294"/>
                        <a14:foregroundMark x1="58236" y1="31651" x2="58236" y2="31651"/>
                        <a14:foregroundMark x1="55408" y1="31422" x2="55408" y2="31422"/>
                        <a14:foregroundMark x1="75541" y1="63991" x2="75541" y2="63991"/>
                        <a14:foregroundMark x1="73877" y1="64220" x2="73877" y2="64220"/>
                        <a14:foregroundMark x1="74709" y1="61697" x2="74709" y2="61697"/>
                        <a14:foregroundMark x1="18303" y1="62156" x2="18303" y2="62156"/>
                        <a14:foregroundMark x1="20632" y1="62385" x2="20632" y2="62385"/>
                        <a14:foregroundMark x1="19135" y1="61009" x2="19135" y2="61009"/>
                        <a14:foregroundMark x1="21298" y1="60321" x2="21298" y2="60321"/>
                        <a14:foregroundMark x1="22463" y1="63303" x2="22463" y2="63303"/>
                        <a14:foregroundMark x1="21797" y1="66743" x2="21797" y2="66743"/>
                        <a14:foregroundMark x1="19301" y1="69725" x2="19301" y2="69725"/>
                        <a14:foregroundMark x1="17304" y1="69495" x2="17304" y2="69495"/>
                        <a14:foregroundMark x1="14975" y1="67202" x2="14975" y2="67202"/>
                        <a14:foregroundMark x1="14143" y1="64450" x2="14143" y2="64450"/>
                        <a14:foregroundMark x1="73378" y1="60092" x2="79201" y2="68578"/>
                        <a14:foregroundMark x1="79201" y1="68578" x2="75707" y2="72018"/>
                        <a14:foregroundMark x1="72047" y1="65138" x2="70216" y2="62385"/>
                        <a14:foregroundMark x1="73045" y1="61239" x2="76705" y2="72706"/>
                        <a14:foregroundMark x1="76705" y1="72706" x2="67887" y2="67661"/>
                        <a14:foregroundMark x1="67887" y1="67661" x2="69218" y2="66055"/>
                        <a14:foregroundMark x1="55241" y1="29128" x2="54742" y2="31422"/>
                        <a14:foregroundMark x1="13810" y1="7110" x2="22629" y2="8716"/>
                        <a14:foregroundMark x1="22629" y1="8716" x2="22296" y2="13761"/>
                        <a14:foregroundMark x1="18136" y1="59174" x2="13977" y2="65826"/>
                        <a14:foregroundMark x1="54409" y1="21789" x2="55408" y2="27294"/>
                        <a14:foregroundMark x1="56905" y1="28211" x2="56073" y2="24312"/>
                        <a14:foregroundMark x1="56572" y1="26835" x2="56572" y2="26835"/>
                        <a14:foregroundMark x1="56572" y1="26835" x2="56572" y2="26835"/>
                        <a14:foregroundMark x1="56572" y1="26835" x2="56572" y2="26835"/>
                        <a14:foregroundMark x1="49251" y1="90367" x2="55574" y2="91743"/>
                        <a14:foregroundMark x1="60233" y1="89679" x2="62729" y2="93578"/>
                        <a14:foregroundMark x1="86023" y1="25917" x2="93677" y2="33486"/>
                        <a14:foregroundMark x1="93677" y1="33486" x2="96506" y2="46101"/>
                        <a14:foregroundMark x1="96506" y1="46101" x2="91847" y2="56881"/>
                        <a14:foregroundMark x1="91847" y1="56881" x2="90516" y2="58028"/>
                        <a14:foregroundMark x1="95341" y1="31422" x2="95341" y2="31422"/>
                        <a14:foregroundMark x1="96173" y1="48853" x2="96173" y2="48853"/>
                        <a14:backgroundMark x1="10815" y1="17661" x2="10815" y2="17661"/>
                        <a14:backgroundMark x1="56905" y1="27064" x2="56905" y2="27064"/>
                        <a14:backgroundMark x1="21797" y1="45642" x2="21797" y2="45642"/>
                        <a14:backgroundMark x1="12978" y1="44495" x2="22296" y2="43807"/>
                        <a14:backgroundMark x1="22296" y1="43807" x2="83860" y2="47706"/>
                        <a14:backgroundMark x1="83860" y1="47706" x2="81364" y2="45183"/>
                        <a14:backgroundMark x1="11314" y1="42890" x2="11980" y2="42661"/>
                        <a14:backgroundMark x1="11647" y1="41284" x2="11814" y2="45642"/>
                        <a14:backgroundMark x1="11647" y1="46101" x2="11647" y2="48165"/>
                        <a14:backgroundMark x1="11647" y1="48394" x2="11647" y2="49083"/>
                        <a14:backgroundMark x1="11314" y1="49771" x2="11314" y2="49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4" y="1114391"/>
            <a:ext cx="5080376" cy="36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A2CD5-6AEA-4146-A3F3-6DEE160F6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43674AC-372B-4CCF-A6F9-283CB9A4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245" y="273847"/>
            <a:ext cx="3936617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ARCHITECTURE</a:t>
            </a:r>
            <a:br>
              <a:rPr lang="nl-BE" dirty="0"/>
            </a:br>
            <a:r>
              <a:rPr lang="nl-BE" sz="2797" dirty="0"/>
              <a:t>CLOSE-UP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6029FAC-C229-4FC2-92DC-153682A677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3" r="12213"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850F4B-722D-4F6F-B3CD-1FAB3F48F5B4}"/>
              </a:ext>
            </a:extLst>
          </p:cNvPr>
          <p:cNvSpPr/>
          <p:nvPr/>
        </p:nvSpPr>
        <p:spPr>
          <a:xfrm>
            <a:off x="2796988" y="1633818"/>
            <a:ext cx="233091" cy="1042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3004F3-10BC-485C-B193-B0BC077461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323943"/>
              </p:ext>
            </p:extLst>
          </p:nvPr>
        </p:nvGraphicFramePr>
        <p:xfrm>
          <a:off x="2875433" y="608667"/>
          <a:ext cx="4029635" cy="246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71CA8CA-1AA8-4FEA-902C-4BEB425D2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400859"/>
              </p:ext>
            </p:extLst>
          </p:nvPr>
        </p:nvGraphicFramePr>
        <p:xfrm>
          <a:off x="2875434" y="2076605"/>
          <a:ext cx="5280212" cy="246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309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E47D-0D17-42D4-8BFC-999EB5CCC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0D3541-2854-4C61-B72C-91BBF1D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6126389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797" dirty="0"/>
              <a:t>ARCHITECTURE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8E7F1359-FBF5-4B43-8657-838CF2BA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023" y="1428365"/>
            <a:ext cx="709200" cy="70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C0B1A-67F2-4E22-B693-97EB6DB0F2C8}"/>
              </a:ext>
            </a:extLst>
          </p:cNvPr>
          <p:cNvSpPr txBox="1"/>
          <p:nvPr/>
        </p:nvSpPr>
        <p:spPr>
          <a:xfrm>
            <a:off x="831225" y="3507831"/>
            <a:ext cx="1144800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Topic: </a:t>
            </a:r>
          </a:p>
          <a:p>
            <a:pPr algn="ctr"/>
            <a:r>
              <a:rPr lang="nl-BE" dirty="0"/>
              <a:t>S4/BO/SalesOrder/*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0AFA5-0876-4E04-8C86-893625A9DC7F}"/>
              </a:ext>
            </a:extLst>
          </p:cNvPr>
          <p:cNvSpPr txBox="1"/>
          <p:nvPr/>
        </p:nvSpPr>
        <p:spPr>
          <a:xfrm>
            <a:off x="2877321" y="3600532"/>
            <a:ext cx="1144800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Queue: </a:t>
            </a:r>
          </a:p>
          <a:p>
            <a:pPr algn="ctr"/>
            <a:r>
              <a:rPr lang="nl-BE" dirty="0"/>
              <a:t>EM_Demo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4D055-BF89-4A33-A5E5-57A554A6420C}"/>
              </a:ext>
            </a:extLst>
          </p:cNvPr>
          <p:cNvSpPr txBox="1"/>
          <p:nvPr/>
        </p:nvSpPr>
        <p:spPr>
          <a:xfrm>
            <a:off x="2857576" y="1280007"/>
            <a:ext cx="1144800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Distribution logic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82E4F8-EE89-4492-921C-67DA62F0EC9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390623" y="2137565"/>
            <a:ext cx="13002" cy="1370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AE2D47-91BF-4169-954C-D776124F140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976025" y="3852011"/>
            <a:ext cx="901296" cy="9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B899B3-1571-4829-BB0C-1796C4C0CAD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3429976" y="1782965"/>
            <a:ext cx="19745" cy="1817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1C41EF-7BB3-4628-B394-6C8FC854E849}"/>
              </a:ext>
            </a:extLst>
          </p:cNvPr>
          <p:cNvSpPr txBox="1"/>
          <p:nvPr/>
        </p:nvSpPr>
        <p:spPr>
          <a:xfrm>
            <a:off x="4904074" y="1280007"/>
            <a:ext cx="1144800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Topic: </a:t>
            </a:r>
          </a:p>
          <a:p>
            <a:pPr algn="ctr"/>
            <a:r>
              <a:rPr lang="nl-BE" dirty="0" err="1"/>
              <a:t>ordernumber</a:t>
            </a:r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CA341-AAFB-46F3-B710-D06625A0134B}"/>
              </a:ext>
            </a:extLst>
          </p:cNvPr>
          <p:cNvSpPr txBox="1"/>
          <p:nvPr/>
        </p:nvSpPr>
        <p:spPr>
          <a:xfrm>
            <a:off x="4916673" y="3511232"/>
            <a:ext cx="1144800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Company name as queue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04846-58A6-4849-985B-700F0CFF3297}"/>
              </a:ext>
            </a:extLst>
          </p:cNvPr>
          <p:cNvSpPr txBox="1"/>
          <p:nvPr/>
        </p:nvSpPr>
        <p:spPr>
          <a:xfrm>
            <a:off x="6749351" y="3405174"/>
            <a:ext cx="1144800" cy="91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Consumption </a:t>
            </a:r>
            <a:r>
              <a:rPr lang="nl-BE" dirty="0" err="1"/>
              <a:t>and</a:t>
            </a:r>
            <a:r>
              <a:rPr lang="nl-BE" dirty="0"/>
              <a:t> acknowledgement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A7B57-B767-4E58-BA27-154E7C65C5CC}"/>
              </a:ext>
            </a:extLst>
          </p:cNvPr>
          <p:cNvSpPr txBox="1"/>
          <p:nvPr/>
        </p:nvSpPr>
        <p:spPr>
          <a:xfrm>
            <a:off x="6749351" y="1428365"/>
            <a:ext cx="1144800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Mail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CA5A48-2863-4691-9B2C-C8C00016DC02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7321751" y="1726011"/>
            <a:ext cx="0" cy="1679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F7D19-EE24-434E-8392-00FEA5037F2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061473" y="3861966"/>
            <a:ext cx="687878" cy="3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A54F8C-E534-4D01-8BED-5A0FACE187A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476474" y="1782965"/>
            <a:ext cx="12599" cy="1728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508A66-89C0-4C43-9708-7CBF7ABBF65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002376" y="1531486"/>
            <a:ext cx="9016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71083-216A-45DE-BD06-0453E3689C6F}"/>
              </a:ext>
            </a:extLst>
          </p:cNvPr>
          <p:cNvSpPr/>
          <p:nvPr/>
        </p:nvSpPr>
        <p:spPr>
          <a:xfrm>
            <a:off x="4696132" y="1222336"/>
            <a:ext cx="3590733" cy="324570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BA307-9473-4B39-9D45-6C08716A50F4}"/>
              </a:ext>
            </a:extLst>
          </p:cNvPr>
          <p:cNvSpPr txBox="1"/>
          <p:nvPr/>
        </p:nvSpPr>
        <p:spPr>
          <a:xfrm>
            <a:off x="4610278" y="782607"/>
            <a:ext cx="2139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 err="1"/>
              <a:t>Exists</a:t>
            </a:r>
            <a:r>
              <a:rPr lang="nl-BE" sz="1100" dirty="0"/>
              <a:t> multiple </a:t>
            </a:r>
            <a:r>
              <a:rPr lang="nl-BE" sz="1100" dirty="0" err="1"/>
              <a:t>times</a:t>
            </a:r>
            <a:r>
              <a:rPr lang="nl-BE" sz="1100" dirty="0"/>
              <a:t> in </a:t>
            </a:r>
            <a:r>
              <a:rPr lang="nl-BE" sz="1100" dirty="0" err="1"/>
              <a:t>the</a:t>
            </a:r>
            <a:r>
              <a:rPr lang="nl-BE" sz="1100" dirty="0"/>
              <a:t> </a:t>
            </a:r>
            <a:r>
              <a:rPr lang="nl-BE" sz="1100" dirty="0" err="1"/>
              <a:t>architecture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15197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4" grpId="0"/>
      <p:bldP spid="16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DD0CA27-0063-426E-9D9B-38B3E37E00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1" r="1475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3986D-5585-43F7-9E21-7FCB48B8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82B827B-AAE6-4550-86D4-99925EEF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7"/>
            <a:ext cx="6126389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797" dirty="0"/>
              <a:t>ADVANTAGES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D8885-AC46-4D78-B611-8A5E6F0C1321}"/>
              </a:ext>
            </a:extLst>
          </p:cNvPr>
          <p:cNvSpPr/>
          <p:nvPr/>
        </p:nvSpPr>
        <p:spPr>
          <a:xfrm>
            <a:off x="1608523" y="1268019"/>
            <a:ext cx="1589300" cy="1394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/>
              <a:t>Connect </a:t>
            </a:r>
            <a:r>
              <a:rPr lang="nl-BE" sz="1800" dirty="0" err="1"/>
              <a:t>applications</a:t>
            </a:r>
            <a:r>
              <a:rPr lang="nl-BE" sz="1800" dirty="0"/>
              <a:t>, services,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18EDE-AB32-485D-9C39-EA0F1CE7364A}"/>
              </a:ext>
            </a:extLst>
          </p:cNvPr>
          <p:cNvSpPr/>
          <p:nvPr/>
        </p:nvSpPr>
        <p:spPr>
          <a:xfrm>
            <a:off x="1608523" y="3093099"/>
            <a:ext cx="1589300" cy="1394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/>
              <a:t>Event-</a:t>
            </a:r>
            <a:r>
              <a:rPr lang="nl-BE" sz="1800" dirty="0" err="1"/>
              <a:t>driven</a:t>
            </a:r>
            <a:r>
              <a:rPr lang="nl-BE" sz="1800" dirty="0"/>
              <a:t> </a:t>
            </a:r>
            <a:r>
              <a:rPr lang="nl-BE" sz="1800" dirty="0" err="1"/>
              <a:t>extensions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SAP S/4HANA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1251D-FE24-44A5-A77A-0E1359DC3142}"/>
              </a:ext>
            </a:extLst>
          </p:cNvPr>
          <p:cNvSpPr/>
          <p:nvPr/>
        </p:nvSpPr>
        <p:spPr>
          <a:xfrm>
            <a:off x="3737196" y="3093101"/>
            <a:ext cx="1589300" cy="1394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/>
              <a:t>High </a:t>
            </a:r>
            <a:r>
              <a:rPr lang="nl-BE" sz="1800" dirty="0" err="1"/>
              <a:t>throughput</a:t>
            </a:r>
            <a:r>
              <a:rPr lang="nl-BE" sz="1800" dirty="0"/>
              <a:t> of </a:t>
            </a:r>
            <a:r>
              <a:rPr lang="nl-BE" sz="1800" dirty="0" err="1"/>
              <a:t>messages</a:t>
            </a:r>
            <a:r>
              <a:rPr lang="nl-BE" sz="1800" dirty="0"/>
              <a:t> low </a:t>
            </a:r>
            <a:r>
              <a:rPr lang="nl-BE" sz="1800" dirty="0" err="1"/>
              <a:t>latency</a:t>
            </a:r>
            <a:endParaRPr lang="nl-BE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CAB9A-B8C3-4B92-BD0B-BC591085870C}"/>
              </a:ext>
            </a:extLst>
          </p:cNvPr>
          <p:cNvSpPr/>
          <p:nvPr/>
        </p:nvSpPr>
        <p:spPr>
          <a:xfrm>
            <a:off x="3737196" y="1268021"/>
            <a:ext cx="1589300" cy="1394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 err="1"/>
              <a:t>Communicate</a:t>
            </a:r>
            <a:r>
              <a:rPr lang="nl-BE" sz="1800" dirty="0"/>
              <a:t> </a:t>
            </a:r>
            <a:r>
              <a:rPr lang="nl-BE" sz="1800" dirty="0" err="1"/>
              <a:t>reliably</a:t>
            </a:r>
            <a:r>
              <a:rPr lang="nl-BE" sz="1800" dirty="0"/>
              <a:t> at </a:t>
            </a:r>
            <a:r>
              <a:rPr lang="nl-BE" sz="1800" dirty="0" err="1"/>
              <a:t>scale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8136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829335"/>
              </p:ext>
            </p:extLst>
          </p:nvPr>
        </p:nvGraphicFramePr>
        <p:xfrm>
          <a:off x="2008111" y="626988"/>
          <a:ext cx="1710353" cy="126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353">
                  <a:extLst>
                    <a:ext uri="{9D8B030D-6E8A-4147-A177-3AD203B41FA5}">
                      <a16:colId xmlns:a16="http://schemas.microsoft.com/office/drawing/2014/main" val="875628388"/>
                    </a:ext>
                  </a:extLst>
                </a:gridCol>
              </a:tblGrid>
              <a:tr h="362196">
                <a:tc>
                  <a:txBody>
                    <a:bodyPr/>
                    <a:lstStyle/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INTERFACE</a:t>
                      </a:r>
                    </a:p>
                  </a:txBody>
                  <a:tcPr marL="127916" marR="127916" marT="63959" marB="639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31896"/>
                  </a:ext>
                </a:extLst>
              </a:tr>
              <a:tr h="902088">
                <a:tc>
                  <a:txBody>
                    <a:bodyPr/>
                    <a:lstStyle/>
                    <a:p>
                      <a:r>
                        <a:rPr lang="nl-BE" sz="1100" b="0" dirty="0" err="1">
                          <a:solidFill>
                            <a:schemeClr val="bg1"/>
                          </a:solidFill>
                        </a:rPr>
                        <a:t>Two</a:t>
                      </a:r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nl-BE" sz="1100" b="0" dirty="0" err="1">
                          <a:solidFill>
                            <a:schemeClr val="bg1"/>
                          </a:solidFill>
                        </a:rPr>
                        <a:t>screens</a:t>
                      </a:r>
                      <a:endParaRPr lang="nl-BE" sz="1100" b="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Register company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1100" b="0" dirty="0" err="1">
                          <a:solidFill>
                            <a:schemeClr val="bg1"/>
                          </a:solidFill>
                        </a:rPr>
                        <a:t>Subscribe</a:t>
                      </a:r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 on order</a:t>
                      </a:r>
                    </a:p>
                  </a:txBody>
                  <a:tcPr marL="127916" marR="127916" marT="63959" marB="63959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7909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38069"/>
              </p:ext>
            </p:extLst>
          </p:nvPr>
        </p:nvGraphicFramePr>
        <p:xfrm>
          <a:off x="5280738" y="626988"/>
          <a:ext cx="1710353" cy="126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353">
                  <a:extLst>
                    <a:ext uri="{9D8B030D-6E8A-4147-A177-3AD203B41FA5}">
                      <a16:colId xmlns:a16="http://schemas.microsoft.com/office/drawing/2014/main" val="875628388"/>
                    </a:ext>
                  </a:extLst>
                </a:gridCol>
              </a:tblGrid>
              <a:tr h="362196">
                <a:tc>
                  <a:txBody>
                    <a:bodyPr/>
                    <a:lstStyle/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EVERY 10 MINUTES</a:t>
                      </a:r>
                    </a:p>
                  </a:txBody>
                  <a:tcPr marL="127916" marR="127916" marT="63959" marB="639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31896"/>
                  </a:ext>
                </a:extLst>
              </a:tr>
              <a:tr h="902088">
                <a:tc>
                  <a:txBody>
                    <a:bodyPr/>
                    <a:lstStyle/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Consumption</a:t>
                      </a:r>
                    </a:p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Acknowledgement</a:t>
                      </a:r>
                    </a:p>
                  </a:txBody>
                  <a:tcPr marL="127916" marR="127916" marT="63959" marB="63959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7909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21428"/>
              </p:ext>
            </p:extLst>
          </p:nvPr>
        </p:nvGraphicFramePr>
        <p:xfrm>
          <a:off x="3606871" y="2723800"/>
          <a:ext cx="1857345" cy="1195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45">
                  <a:extLst>
                    <a:ext uri="{9D8B030D-6E8A-4147-A177-3AD203B41FA5}">
                      <a16:colId xmlns:a16="http://schemas.microsoft.com/office/drawing/2014/main" val="875628388"/>
                    </a:ext>
                  </a:extLst>
                </a:gridCol>
              </a:tblGrid>
              <a:tr h="398445">
                <a:tc>
                  <a:txBody>
                    <a:bodyPr/>
                    <a:lstStyle/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CHANGE HAPPENS</a:t>
                      </a:r>
                    </a:p>
                  </a:txBody>
                  <a:tcPr marL="127916" marR="127916" marT="63959" marB="639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31896"/>
                  </a:ext>
                </a:extLst>
              </a:tr>
              <a:tr h="797402">
                <a:tc>
                  <a:txBody>
                    <a:bodyPr/>
                    <a:lstStyle/>
                    <a:p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Clients </a:t>
                      </a:r>
                      <a:r>
                        <a:rPr lang="nl-BE" sz="1100" b="0" dirty="0" err="1">
                          <a:solidFill>
                            <a:schemeClr val="bg1"/>
                          </a:solidFill>
                        </a:rPr>
                        <a:t>receive</a:t>
                      </a:r>
                      <a:r>
                        <a:rPr lang="nl-BE" sz="1100" b="0" dirty="0">
                          <a:solidFill>
                            <a:schemeClr val="bg1"/>
                          </a:solidFill>
                        </a:rPr>
                        <a:t> mails</a:t>
                      </a:r>
                    </a:p>
                  </a:txBody>
                  <a:tcPr marL="127916" marR="127916" marT="63959" marB="63959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7909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2" y="4525778"/>
            <a:ext cx="537664" cy="5480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12E0C1-6D38-444C-B6FC-2BC6FE80033E}"/>
              </a:ext>
            </a:extLst>
          </p:cNvPr>
          <p:cNvGrpSpPr/>
          <p:nvPr/>
        </p:nvGrpSpPr>
        <p:grpSpPr>
          <a:xfrm>
            <a:off x="3451747" y="1551089"/>
            <a:ext cx="266717" cy="381024"/>
            <a:chOff x="6950132" y="3820550"/>
            <a:chExt cx="266717" cy="381024"/>
          </a:xfrm>
        </p:grpSpPr>
        <p:sp>
          <p:nvSpPr>
            <p:cNvPr id="23" name="Freeform 160">
              <a:extLst>
                <a:ext uri="{FF2B5EF4-FFF2-40B4-BE49-F238E27FC236}">
                  <a16:creationId xmlns:a16="http://schemas.microsoft.com/office/drawing/2014/main" id="{BC33F07A-99D9-48E2-9D4F-F6F59129D31D}"/>
                </a:ext>
              </a:extLst>
            </p:cNvPr>
            <p:cNvSpPr/>
            <p:nvPr/>
          </p:nvSpPr>
          <p:spPr>
            <a:xfrm>
              <a:off x="6950132" y="3820550"/>
              <a:ext cx="266717" cy="381024"/>
            </a:xfrm>
            <a:custGeom>
              <a:avLst/>
              <a:gdLst>
                <a:gd name="connsiteX0" fmla="*/ 0 w 266716"/>
                <a:gd name="connsiteY0" fmla="*/ 0 h 381024"/>
                <a:gd name="connsiteX1" fmla="*/ 0 w 266716"/>
                <a:gd name="connsiteY1" fmla="*/ 381024 h 381024"/>
                <a:gd name="connsiteX2" fmla="*/ 266717 w 266716"/>
                <a:gd name="connsiteY2" fmla="*/ 381024 h 381024"/>
                <a:gd name="connsiteX3" fmla="*/ 266717 w 266716"/>
                <a:gd name="connsiteY3" fmla="*/ 0 h 381024"/>
                <a:gd name="connsiteX4" fmla="*/ 254019 w 266716"/>
                <a:gd name="connsiteY4" fmla="*/ 368326 h 381024"/>
                <a:gd name="connsiteX5" fmla="*/ 12698 w 266716"/>
                <a:gd name="connsiteY5" fmla="*/ 368326 h 381024"/>
                <a:gd name="connsiteX6" fmla="*/ 12698 w 266716"/>
                <a:gd name="connsiteY6" fmla="*/ 304819 h 381024"/>
                <a:gd name="connsiteX7" fmla="*/ 254019 w 266716"/>
                <a:gd name="connsiteY7" fmla="*/ 304819 h 381024"/>
                <a:gd name="connsiteX8" fmla="*/ 12706 w 266716"/>
                <a:gd name="connsiteY8" fmla="*/ 292121 h 381024"/>
                <a:gd name="connsiteX9" fmla="*/ 12706 w 266716"/>
                <a:gd name="connsiteY9" fmla="*/ 12698 h 381024"/>
                <a:gd name="connsiteX10" fmla="*/ 254019 w 266716"/>
                <a:gd name="connsiteY10" fmla="*/ 12698 h 381024"/>
                <a:gd name="connsiteX11" fmla="*/ 254019 w 266716"/>
                <a:gd name="connsiteY11" fmla="*/ 292121 h 38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716" h="381024">
                  <a:moveTo>
                    <a:pt x="0" y="0"/>
                  </a:moveTo>
                  <a:lnTo>
                    <a:pt x="0" y="381024"/>
                  </a:lnTo>
                  <a:lnTo>
                    <a:pt x="266717" y="381024"/>
                  </a:lnTo>
                  <a:lnTo>
                    <a:pt x="266717" y="0"/>
                  </a:lnTo>
                  <a:close/>
                  <a:moveTo>
                    <a:pt x="254019" y="368326"/>
                  </a:moveTo>
                  <a:lnTo>
                    <a:pt x="12698" y="368326"/>
                  </a:lnTo>
                  <a:lnTo>
                    <a:pt x="12698" y="304819"/>
                  </a:lnTo>
                  <a:lnTo>
                    <a:pt x="254019" y="304819"/>
                  </a:lnTo>
                  <a:close/>
                  <a:moveTo>
                    <a:pt x="12706" y="292121"/>
                  </a:moveTo>
                  <a:lnTo>
                    <a:pt x="12706" y="12698"/>
                  </a:lnTo>
                  <a:lnTo>
                    <a:pt x="254019" y="12698"/>
                  </a:lnTo>
                  <a:lnTo>
                    <a:pt x="254019" y="292121"/>
                  </a:ln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161">
              <a:extLst>
                <a:ext uri="{FF2B5EF4-FFF2-40B4-BE49-F238E27FC236}">
                  <a16:creationId xmlns:a16="http://schemas.microsoft.com/office/drawing/2014/main" id="{D1E73FCD-F714-4577-8273-265E4F376818}"/>
                </a:ext>
              </a:extLst>
            </p:cNvPr>
            <p:cNvSpPr/>
            <p:nvPr/>
          </p:nvSpPr>
          <p:spPr>
            <a:xfrm>
              <a:off x="7070792" y="4150773"/>
              <a:ext cx="24883" cy="12442"/>
            </a:xfrm>
            <a:custGeom>
              <a:avLst/>
              <a:gdLst>
                <a:gd name="connsiteX0" fmla="*/ 0 w 24883"/>
                <a:gd name="connsiteY0" fmla="*/ 0 h 12441"/>
                <a:gd name="connsiteX1" fmla="*/ 25404 w 24883"/>
                <a:gd name="connsiteY1" fmla="*/ 0 h 12441"/>
                <a:gd name="connsiteX2" fmla="*/ 25404 w 24883"/>
                <a:gd name="connsiteY2" fmla="*/ 12698 h 12441"/>
                <a:gd name="connsiteX3" fmla="*/ 0 w 24883"/>
                <a:gd name="connsiteY3" fmla="*/ 12698 h 1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83" h="12441">
                  <a:moveTo>
                    <a:pt x="0" y="0"/>
                  </a:moveTo>
                  <a:lnTo>
                    <a:pt x="25404" y="0"/>
                  </a:lnTo>
                  <a:lnTo>
                    <a:pt x="25404" y="12698"/>
                  </a:lnTo>
                  <a:lnTo>
                    <a:pt x="0" y="12698"/>
                  </a:ln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4E7DC6-C705-4C64-BF59-260766E4CDD1}"/>
              </a:ext>
            </a:extLst>
          </p:cNvPr>
          <p:cNvGrpSpPr/>
          <p:nvPr/>
        </p:nvGrpSpPr>
        <p:grpSpPr>
          <a:xfrm>
            <a:off x="6535398" y="1363564"/>
            <a:ext cx="380381" cy="378037"/>
            <a:chOff x="759885" y="1469935"/>
            <a:chExt cx="380381" cy="378037"/>
          </a:xfrm>
        </p:grpSpPr>
        <p:sp>
          <p:nvSpPr>
            <p:cNvPr id="26" name="Freeform 219">
              <a:extLst>
                <a:ext uri="{FF2B5EF4-FFF2-40B4-BE49-F238E27FC236}">
                  <a16:creationId xmlns:a16="http://schemas.microsoft.com/office/drawing/2014/main" id="{431E9B0E-9B02-423F-A1B0-4E9AC6AD653C}"/>
                </a:ext>
              </a:extLst>
            </p:cNvPr>
            <p:cNvSpPr/>
            <p:nvPr/>
          </p:nvSpPr>
          <p:spPr>
            <a:xfrm>
              <a:off x="944047" y="1577889"/>
              <a:ext cx="101088" cy="101088"/>
            </a:xfrm>
            <a:custGeom>
              <a:avLst/>
              <a:gdLst>
                <a:gd name="connsiteX0" fmla="*/ 12706 w 101088"/>
                <a:gd name="connsiteY0" fmla="*/ 0 h 101088"/>
                <a:gd name="connsiteX1" fmla="*/ 0 w 101088"/>
                <a:gd name="connsiteY1" fmla="*/ 0 h 101088"/>
                <a:gd name="connsiteX2" fmla="*/ 0 w 101088"/>
                <a:gd name="connsiteY2" fmla="*/ 101609 h 101088"/>
                <a:gd name="connsiteX3" fmla="*/ 101609 w 101088"/>
                <a:gd name="connsiteY3" fmla="*/ 101609 h 101088"/>
                <a:gd name="connsiteX4" fmla="*/ 101609 w 101088"/>
                <a:gd name="connsiteY4" fmla="*/ 88911 h 101088"/>
                <a:gd name="connsiteX5" fmla="*/ 12706 w 101088"/>
                <a:gd name="connsiteY5" fmla="*/ 88911 h 101088"/>
                <a:gd name="connsiteX6" fmla="*/ 12706 w 101088"/>
                <a:gd name="connsiteY6" fmla="*/ 0 h 1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088" h="101088">
                  <a:moveTo>
                    <a:pt x="12706" y="0"/>
                  </a:moveTo>
                  <a:lnTo>
                    <a:pt x="0" y="0"/>
                  </a:lnTo>
                  <a:lnTo>
                    <a:pt x="0" y="101609"/>
                  </a:lnTo>
                  <a:lnTo>
                    <a:pt x="101609" y="101609"/>
                  </a:lnTo>
                  <a:lnTo>
                    <a:pt x="101609" y="88911"/>
                  </a:lnTo>
                  <a:lnTo>
                    <a:pt x="12706" y="88911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20">
              <a:extLst>
                <a:ext uri="{FF2B5EF4-FFF2-40B4-BE49-F238E27FC236}">
                  <a16:creationId xmlns:a16="http://schemas.microsoft.com/office/drawing/2014/main" id="{B859CDD0-7038-4480-A837-64678BAB61FE}"/>
                </a:ext>
              </a:extLst>
            </p:cNvPr>
            <p:cNvSpPr/>
            <p:nvPr/>
          </p:nvSpPr>
          <p:spPr>
            <a:xfrm>
              <a:off x="786288" y="1514382"/>
              <a:ext cx="328147" cy="333590"/>
            </a:xfrm>
            <a:custGeom>
              <a:avLst/>
              <a:gdLst>
                <a:gd name="connsiteX0" fmla="*/ 322875 w 328147"/>
                <a:gd name="connsiteY0" fmla="*/ 158763 h 333590"/>
                <a:gd name="connsiteX1" fmla="*/ 164112 w 328147"/>
                <a:gd name="connsiteY1" fmla="*/ 0 h 333590"/>
                <a:gd name="connsiteX2" fmla="*/ 5350 w 328147"/>
                <a:gd name="connsiteY2" fmla="*/ 158763 h 333590"/>
                <a:gd name="connsiteX3" fmla="*/ 42224 w 328147"/>
                <a:gd name="connsiteY3" fmla="*/ 260457 h 333590"/>
                <a:gd name="connsiteX4" fmla="*/ 0 w 328147"/>
                <a:gd name="connsiteY4" fmla="*/ 326810 h 333590"/>
                <a:gd name="connsiteX5" fmla="*/ 10715 w 328147"/>
                <a:gd name="connsiteY5" fmla="*/ 333629 h 333590"/>
                <a:gd name="connsiteX6" fmla="*/ 51073 w 328147"/>
                <a:gd name="connsiteY6" fmla="*/ 270200 h 333590"/>
                <a:gd name="connsiteX7" fmla="*/ 275492 w 328147"/>
                <a:gd name="connsiteY7" fmla="*/ 271869 h 333590"/>
                <a:gd name="connsiteX8" fmla="*/ 277160 w 328147"/>
                <a:gd name="connsiteY8" fmla="*/ 270200 h 333590"/>
                <a:gd name="connsiteX9" fmla="*/ 317517 w 328147"/>
                <a:gd name="connsiteY9" fmla="*/ 333629 h 333590"/>
                <a:gd name="connsiteX10" fmla="*/ 328233 w 328147"/>
                <a:gd name="connsiteY10" fmla="*/ 326810 h 333590"/>
                <a:gd name="connsiteX11" fmla="*/ 286001 w 328147"/>
                <a:gd name="connsiteY11" fmla="*/ 260457 h 333590"/>
                <a:gd name="connsiteX12" fmla="*/ 322875 w 328147"/>
                <a:gd name="connsiteY12" fmla="*/ 158763 h 333590"/>
                <a:gd name="connsiteX13" fmla="*/ 164112 w 328147"/>
                <a:gd name="connsiteY13" fmla="*/ 304827 h 333590"/>
                <a:gd name="connsiteX14" fmla="*/ 18056 w 328147"/>
                <a:gd name="connsiteY14" fmla="*/ 158770 h 333590"/>
                <a:gd name="connsiteX15" fmla="*/ 164112 w 328147"/>
                <a:gd name="connsiteY15" fmla="*/ 12706 h 333590"/>
                <a:gd name="connsiteX16" fmla="*/ 310169 w 328147"/>
                <a:gd name="connsiteY16" fmla="*/ 158763 h 333590"/>
                <a:gd name="connsiteX17" fmla="*/ 164112 w 328147"/>
                <a:gd name="connsiteY17" fmla="*/ 304827 h 33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8147" h="333590">
                  <a:moveTo>
                    <a:pt x="322875" y="158763"/>
                  </a:moveTo>
                  <a:cubicBezTo>
                    <a:pt x="322875" y="71080"/>
                    <a:pt x="251802" y="0"/>
                    <a:pt x="164112" y="0"/>
                  </a:cubicBezTo>
                  <a:cubicBezTo>
                    <a:pt x="76423" y="0"/>
                    <a:pt x="5350" y="71080"/>
                    <a:pt x="5350" y="158763"/>
                  </a:cubicBezTo>
                  <a:cubicBezTo>
                    <a:pt x="5301" y="195942"/>
                    <a:pt x="18357" y="231949"/>
                    <a:pt x="42224" y="260457"/>
                  </a:cubicBezTo>
                  <a:lnTo>
                    <a:pt x="0" y="326810"/>
                  </a:lnTo>
                  <a:lnTo>
                    <a:pt x="10715" y="333629"/>
                  </a:lnTo>
                  <a:lnTo>
                    <a:pt x="51073" y="270200"/>
                  </a:lnTo>
                  <a:cubicBezTo>
                    <a:pt x="112584" y="332633"/>
                    <a:pt x="213060" y="333380"/>
                    <a:pt x="275492" y="271869"/>
                  </a:cubicBezTo>
                  <a:cubicBezTo>
                    <a:pt x="276052" y="271317"/>
                    <a:pt x="276608" y="270761"/>
                    <a:pt x="277160" y="270200"/>
                  </a:cubicBezTo>
                  <a:lnTo>
                    <a:pt x="317517" y="333629"/>
                  </a:lnTo>
                  <a:lnTo>
                    <a:pt x="328233" y="326810"/>
                  </a:lnTo>
                  <a:lnTo>
                    <a:pt x="286001" y="260457"/>
                  </a:lnTo>
                  <a:cubicBezTo>
                    <a:pt x="309868" y="231949"/>
                    <a:pt x="322924" y="195942"/>
                    <a:pt x="322875" y="158763"/>
                  </a:cubicBezTo>
                  <a:close/>
                  <a:moveTo>
                    <a:pt x="164112" y="304827"/>
                  </a:moveTo>
                  <a:cubicBezTo>
                    <a:pt x="83576" y="304827"/>
                    <a:pt x="18056" y="239306"/>
                    <a:pt x="18056" y="158770"/>
                  </a:cubicBezTo>
                  <a:cubicBezTo>
                    <a:pt x="18056" y="78234"/>
                    <a:pt x="83576" y="12706"/>
                    <a:pt x="164112" y="12706"/>
                  </a:cubicBezTo>
                  <a:cubicBezTo>
                    <a:pt x="244649" y="12706"/>
                    <a:pt x="310169" y="78227"/>
                    <a:pt x="310169" y="158763"/>
                  </a:cubicBezTo>
                  <a:cubicBezTo>
                    <a:pt x="310169" y="239299"/>
                    <a:pt x="244649" y="304827"/>
                    <a:pt x="164112" y="304827"/>
                  </a:cubicBez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21">
              <a:extLst>
                <a:ext uri="{FF2B5EF4-FFF2-40B4-BE49-F238E27FC236}">
                  <a16:creationId xmlns:a16="http://schemas.microsoft.com/office/drawing/2014/main" id="{A2A17929-2E77-4625-B32F-1B7C03D14E87}"/>
                </a:ext>
              </a:extLst>
            </p:cNvPr>
            <p:cNvSpPr/>
            <p:nvPr/>
          </p:nvSpPr>
          <p:spPr>
            <a:xfrm>
              <a:off x="994855" y="1469935"/>
              <a:ext cx="145411" cy="145411"/>
            </a:xfrm>
            <a:custGeom>
              <a:avLst/>
              <a:gdLst>
                <a:gd name="connsiteX0" fmla="*/ 50256 w 145411"/>
                <a:gd name="connsiteY0" fmla="*/ 0 h 145411"/>
                <a:gd name="connsiteX1" fmla="*/ 0 w 145411"/>
                <a:gd name="connsiteY1" fmla="*/ 14331 h 145411"/>
                <a:gd name="connsiteX2" fmla="*/ 131733 w 145411"/>
                <a:gd name="connsiteY2" fmla="*/ 146057 h 145411"/>
                <a:gd name="connsiteX3" fmla="*/ 100734 w 145411"/>
                <a:gd name="connsiteY3" fmla="*/ 14327 h 145411"/>
                <a:gd name="connsiteX4" fmla="*/ 50256 w 145411"/>
                <a:gd name="connsiteY4" fmla="*/ 0 h 145411"/>
                <a:gd name="connsiteX5" fmla="*/ 128172 w 145411"/>
                <a:gd name="connsiteY5" fmla="*/ 124548 h 145411"/>
                <a:gd name="connsiteX6" fmla="*/ 97068 w 145411"/>
                <a:gd name="connsiteY6" fmla="*/ 93444 h 145411"/>
                <a:gd name="connsiteX7" fmla="*/ 21485 w 145411"/>
                <a:gd name="connsiteY7" fmla="*/ 17862 h 145411"/>
                <a:gd name="connsiteX8" fmla="*/ 128172 w 145411"/>
                <a:gd name="connsiteY8" fmla="*/ 66813 h 145411"/>
                <a:gd name="connsiteX9" fmla="*/ 128172 w 145411"/>
                <a:gd name="connsiteY9" fmla="*/ 124548 h 14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411" h="145411">
                  <a:moveTo>
                    <a:pt x="50256" y="0"/>
                  </a:moveTo>
                  <a:cubicBezTo>
                    <a:pt x="32495" y="-4"/>
                    <a:pt x="15087" y="4960"/>
                    <a:pt x="0" y="14331"/>
                  </a:cubicBezTo>
                  <a:lnTo>
                    <a:pt x="131733" y="146057"/>
                  </a:lnTo>
                  <a:cubicBezTo>
                    <a:pt x="159549" y="101120"/>
                    <a:pt x="145670" y="42143"/>
                    <a:pt x="100734" y="14327"/>
                  </a:cubicBezTo>
                  <a:cubicBezTo>
                    <a:pt x="85572" y="4941"/>
                    <a:pt x="68088" y="-21"/>
                    <a:pt x="50256" y="0"/>
                  </a:cubicBezTo>
                  <a:close/>
                  <a:moveTo>
                    <a:pt x="128172" y="124548"/>
                  </a:moveTo>
                  <a:lnTo>
                    <a:pt x="97068" y="93444"/>
                  </a:lnTo>
                  <a:lnTo>
                    <a:pt x="21485" y="17862"/>
                  </a:lnTo>
                  <a:cubicBezTo>
                    <a:pt x="64463" y="1918"/>
                    <a:pt x="112229" y="23835"/>
                    <a:pt x="128172" y="66813"/>
                  </a:cubicBezTo>
                  <a:cubicBezTo>
                    <a:pt x="135081" y="85438"/>
                    <a:pt x="135081" y="105923"/>
                    <a:pt x="128172" y="124548"/>
                  </a:cubicBez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22">
              <a:extLst>
                <a:ext uri="{FF2B5EF4-FFF2-40B4-BE49-F238E27FC236}">
                  <a16:creationId xmlns:a16="http://schemas.microsoft.com/office/drawing/2014/main" id="{8FA63B42-2552-439F-82B6-1F33F91FFD8A}"/>
                </a:ext>
              </a:extLst>
            </p:cNvPr>
            <p:cNvSpPr/>
            <p:nvPr/>
          </p:nvSpPr>
          <p:spPr>
            <a:xfrm>
              <a:off x="759885" y="1469935"/>
              <a:ext cx="145411" cy="145411"/>
            </a:xfrm>
            <a:custGeom>
              <a:avLst/>
              <a:gdLst>
                <a:gd name="connsiteX0" fmla="*/ 95804 w 145411"/>
                <a:gd name="connsiteY0" fmla="*/ 0 h 145411"/>
                <a:gd name="connsiteX1" fmla="*/ 0 w 145411"/>
                <a:gd name="connsiteY1" fmla="*/ 95579 h 145411"/>
                <a:gd name="connsiteX2" fmla="*/ 14327 w 145411"/>
                <a:gd name="connsiteY2" fmla="*/ 146057 h 145411"/>
                <a:gd name="connsiteX3" fmla="*/ 146060 w 145411"/>
                <a:gd name="connsiteY3" fmla="*/ 14331 h 145411"/>
                <a:gd name="connsiteX4" fmla="*/ 95804 w 145411"/>
                <a:gd name="connsiteY4" fmla="*/ 0 h 145411"/>
                <a:gd name="connsiteX5" fmla="*/ 17888 w 145411"/>
                <a:gd name="connsiteY5" fmla="*/ 124548 h 145411"/>
                <a:gd name="connsiteX6" fmla="*/ 66874 w 145411"/>
                <a:gd name="connsiteY6" fmla="*/ 17877 h 145411"/>
                <a:gd name="connsiteX7" fmla="*/ 124559 w 145411"/>
                <a:gd name="connsiteY7" fmla="*/ 17877 h 145411"/>
                <a:gd name="connsiteX8" fmla="*/ 48992 w 145411"/>
                <a:gd name="connsiteY8" fmla="*/ 93468 h 14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11" h="145411">
                  <a:moveTo>
                    <a:pt x="95804" y="0"/>
                  </a:moveTo>
                  <a:cubicBezTo>
                    <a:pt x="42955" y="-62"/>
                    <a:pt x="62" y="42730"/>
                    <a:pt x="0" y="95579"/>
                  </a:cubicBezTo>
                  <a:cubicBezTo>
                    <a:pt x="-21" y="113411"/>
                    <a:pt x="4941" y="130894"/>
                    <a:pt x="14327" y="146057"/>
                  </a:cubicBezTo>
                  <a:lnTo>
                    <a:pt x="146060" y="14331"/>
                  </a:lnTo>
                  <a:cubicBezTo>
                    <a:pt x="130973" y="4960"/>
                    <a:pt x="113565" y="-4"/>
                    <a:pt x="95804" y="0"/>
                  </a:cubicBezTo>
                  <a:close/>
                  <a:moveTo>
                    <a:pt x="17888" y="124548"/>
                  </a:moveTo>
                  <a:cubicBezTo>
                    <a:pt x="1959" y="81565"/>
                    <a:pt x="23891" y="33806"/>
                    <a:pt x="66874" y="17877"/>
                  </a:cubicBezTo>
                  <a:cubicBezTo>
                    <a:pt x="85484" y="10980"/>
                    <a:pt x="105949" y="10980"/>
                    <a:pt x="124559" y="17877"/>
                  </a:cubicBezTo>
                  <a:lnTo>
                    <a:pt x="48992" y="93468"/>
                  </a:lnTo>
                  <a:close/>
                </a:path>
              </a:pathLst>
            </a:custGeom>
            <a:solidFill>
              <a:schemeClr val="accent1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Graphic 132">
            <a:extLst>
              <a:ext uri="{FF2B5EF4-FFF2-40B4-BE49-F238E27FC236}">
                <a16:creationId xmlns:a16="http://schemas.microsoft.com/office/drawing/2014/main" id="{61DDE15E-CEAA-47E5-9E6B-F6434A85DD89}"/>
              </a:ext>
            </a:extLst>
          </p:cNvPr>
          <p:cNvSpPr/>
          <p:nvPr/>
        </p:nvSpPr>
        <p:spPr>
          <a:xfrm>
            <a:off x="4983269" y="3428144"/>
            <a:ext cx="381024" cy="265162"/>
          </a:xfrm>
          <a:custGeom>
            <a:avLst/>
            <a:gdLst>
              <a:gd name="connsiteX0" fmla="*/ 0 w 381024"/>
              <a:gd name="connsiteY0" fmla="*/ 0 h 265161"/>
              <a:gd name="connsiteX1" fmla="*/ 0 w 381024"/>
              <a:gd name="connsiteY1" fmla="*/ 265162 h 265161"/>
              <a:gd name="connsiteX2" fmla="*/ 381024 w 381024"/>
              <a:gd name="connsiteY2" fmla="*/ 265162 h 265161"/>
              <a:gd name="connsiteX3" fmla="*/ 381024 w 381024"/>
              <a:gd name="connsiteY3" fmla="*/ 0 h 265161"/>
              <a:gd name="connsiteX4" fmla="*/ 190512 w 381024"/>
              <a:gd name="connsiteY4" fmla="*/ 190232 h 265161"/>
              <a:gd name="connsiteX5" fmla="*/ 19860 w 381024"/>
              <a:gd name="connsiteY5" fmla="*/ 11050 h 265161"/>
              <a:gd name="connsiteX6" fmla="*/ 361164 w 381024"/>
              <a:gd name="connsiteY6" fmla="*/ 11050 h 265161"/>
              <a:gd name="connsiteX7" fmla="*/ 119121 w 381024"/>
              <a:gd name="connsiteY7" fmla="*/ 132596 h 265161"/>
              <a:gd name="connsiteX8" fmla="*/ 12698 w 381024"/>
              <a:gd name="connsiteY8" fmla="*/ 244345 h 265161"/>
              <a:gd name="connsiteX9" fmla="*/ 12698 w 381024"/>
              <a:gd name="connsiteY9" fmla="*/ 20855 h 265161"/>
              <a:gd name="connsiteX10" fmla="*/ 127371 w 381024"/>
              <a:gd name="connsiteY10" fmla="*/ 141259 h 265161"/>
              <a:gd name="connsiteX11" fmla="*/ 190512 w 381024"/>
              <a:gd name="connsiteY11" fmla="*/ 207557 h 265161"/>
              <a:gd name="connsiteX12" fmla="*/ 253653 w 381024"/>
              <a:gd name="connsiteY12" fmla="*/ 141259 h 265161"/>
              <a:gd name="connsiteX13" fmla="*/ 361164 w 381024"/>
              <a:gd name="connsiteY13" fmla="*/ 254143 h 265161"/>
              <a:gd name="connsiteX14" fmla="*/ 19860 w 381024"/>
              <a:gd name="connsiteY14" fmla="*/ 254143 h 265161"/>
              <a:gd name="connsiteX15" fmla="*/ 261896 w 381024"/>
              <a:gd name="connsiteY15" fmla="*/ 132596 h 265161"/>
              <a:gd name="connsiteX16" fmla="*/ 368326 w 381024"/>
              <a:gd name="connsiteY16" fmla="*/ 20855 h 265161"/>
              <a:gd name="connsiteX17" fmla="*/ 368326 w 381024"/>
              <a:gd name="connsiteY17" fmla="*/ 244345 h 2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24" h="265161">
                <a:moveTo>
                  <a:pt x="0" y="0"/>
                </a:moveTo>
                <a:lnTo>
                  <a:pt x="0" y="265162"/>
                </a:lnTo>
                <a:lnTo>
                  <a:pt x="381024" y="265162"/>
                </a:lnTo>
                <a:lnTo>
                  <a:pt x="381024" y="0"/>
                </a:lnTo>
                <a:close/>
                <a:moveTo>
                  <a:pt x="190512" y="190232"/>
                </a:moveTo>
                <a:lnTo>
                  <a:pt x="19860" y="11050"/>
                </a:lnTo>
                <a:lnTo>
                  <a:pt x="361164" y="11050"/>
                </a:lnTo>
                <a:close/>
                <a:moveTo>
                  <a:pt x="119121" y="132596"/>
                </a:moveTo>
                <a:lnTo>
                  <a:pt x="12698" y="244345"/>
                </a:lnTo>
                <a:lnTo>
                  <a:pt x="12698" y="20855"/>
                </a:lnTo>
                <a:close/>
                <a:moveTo>
                  <a:pt x="127371" y="141259"/>
                </a:moveTo>
                <a:lnTo>
                  <a:pt x="190512" y="207557"/>
                </a:lnTo>
                <a:lnTo>
                  <a:pt x="253653" y="141259"/>
                </a:lnTo>
                <a:lnTo>
                  <a:pt x="361164" y="254143"/>
                </a:lnTo>
                <a:lnTo>
                  <a:pt x="19860" y="254143"/>
                </a:lnTo>
                <a:close/>
                <a:moveTo>
                  <a:pt x="261896" y="132596"/>
                </a:moveTo>
                <a:lnTo>
                  <a:pt x="368326" y="20855"/>
                </a:lnTo>
                <a:lnTo>
                  <a:pt x="368326" y="244345"/>
                </a:lnTo>
                <a:close/>
              </a:path>
            </a:pathLst>
          </a:custGeom>
          <a:solidFill>
            <a:schemeClr val="accent1"/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7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BBCE2B-991D-4FFB-BD83-FD79E5EB4F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r="220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CF7FCC-D32F-43C4-BD39-20F05C2A5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5354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AF85E9-9FCB-4160-B1DD-0EFF81E211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93E287-876D-48F2-8D9D-C7DD2D8F2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155145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119" dirty="0">
                <a:solidFill>
                  <a:srgbClr val="EF463C"/>
                </a:solidFill>
              </a:rPr>
              <a:t>FINAL THOUGHTS</a:t>
            </a:r>
            <a:br>
              <a:rPr lang="nl-BE" dirty="0"/>
            </a:br>
            <a:r>
              <a:rPr lang="nl-BE" sz="2518" dirty="0"/>
              <a:t>MY INTERNSHIP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Rectangle 6"/>
          <p:cNvSpPr/>
          <p:nvPr/>
        </p:nvSpPr>
        <p:spPr>
          <a:xfrm>
            <a:off x="704793" y="1576926"/>
            <a:ext cx="2431018" cy="2998487"/>
          </a:xfrm>
          <a:prstGeom prst="rect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 dirty="0"/>
          </a:p>
        </p:txBody>
      </p:sp>
      <p:sp>
        <p:nvSpPr>
          <p:cNvPr id="8" name="Rectangle 7"/>
          <p:cNvSpPr/>
          <p:nvPr/>
        </p:nvSpPr>
        <p:spPr>
          <a:xfrm>
            <a:off x="3268920" y="1576926"/>
            <a:ext cx="2406861" cy="2998487"/>
          </a:xfrm>
          <a:prstGeom prst="rect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9" name="Rectangle 8"/>
          <p:cNvSpPr/>
          <p:nvPr/>
        </p:nvSpPr>
        <p:spPr>
          <a:xfrm>
            <a:off x="5833049" y="1576926"/>
            <a:ext cx="2381976" cy="2998487"/>
          </a:xfrm>
          <a:prstGeom prst="rect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10" name="Text Placeholder 15"/>
          <p:cNvSpPr txBox="1">
            <a:spLocks/>
          </p:cNvSpPr>
          <p:nvPr/>
        </p:nvSpPr>
        <p:spPr>
          <a:xfrm>
            <a:off x="830899" y="1703030"/>
            <a:ext cx="2147645" cy="273226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165000"/>
              <a:buFont typeface="Lucida Sans" panose="020B0602030504020204" pitchFamily="34" charset="0"/>
              <a:buChar char="›"/>
              <a:defRPr sz="20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72" b="1" dirty="0"/>
              <a:t>THE INTERNSHIP TASK</a:t>
            </a:r>
          </a:p>
          <a:p>
            <a:r>
              <a:rPr lang="nl-BE" sz="1472" dirty="0" err="1"/>
              <a:t>Challeging</a:t>
            </a:r>
            <a:endParaRPr lang="nl-BE" sz="1472" dirty="0"/>
          </a:p>
          <a:p>
            <a:r>
              <a:rPr lang="nl-BE" sz="1472" dirty="0" err="1"/>
              <a:t>Varying</a:t>
            </a:r>
            <a:endParaRPr lang="nl-BE" sz="1472" dirty="0"/>
          </a:p>
          <a:p>
            <a:pPr marL="0" indent="0">
              <a:buNone/>
            </a:pPr>
            <a:r>
              <a:rPr lang="nl-BE" sz="1472" dirty="0"/>
              <a:t> </a:t>
            </a:r>
          </a:p>
          <a:p>
            <a:pPr marL="0" indent="0">
              <a:buNone/>
            </a:pPr>
            <a:endParaRPr lang="nl-BE" sz="1472" b="1" dirty="0"/>
          </a:p>
          <a:p>
            <a:pPr marL="0" indent="0">
              <a:buNone/>
            </a:pPr>
            <a:endParaRPr lang="nl-BE" sz="1472" b="1" dirty="0"/>
          </a:p>
        </p:txBody>
      </p:sp>
      <p:sp>
        <p:nvSpPr>
          <p:cNvPr id="11" name="Text Placeholder 15"/>
          <p:cNvSpPr txBox="1">
            <a:spLocks/>
          </p:cNvSpPr>
          <p:nvPr/>
        </p:nvSpPr>
        <p:spPr>
          <a:xfrm>
            <a:off x="3402031" y="1710035"/>
            <a:ext cx="2126307" cy="273226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165000"/>
              <a:buFont typeface="Lucida Sans" panose="020B0602030504020204" pitchFamily="34" charset="0"/>
              <a:buChar char="›"/>
              <a:defRPr sz="20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72" b="1" dirty="0"/>
              <a:t>WHAT I LEARNED</a:t>
            </a:r>
          </a:p>
          <a:p>
            <a:r>
              <a:rPr lang="nl-BE" sz="1472" dirty="0"/>
              <a:t>Be open</a:t>
            </a:r>
          </a:p>
          <a:p>
            <a:r>
              <a:rPr lang="nl-BE" sz="1472" dirty="0" err="1"/>
              <a:t>Ask</a:t>
            </a:r>
            <a:r>
              <a:rPr lang="nl-BE" sz="1472" dirty="0"/>
              <a:t> </a:t>
            </a:r>
            <a:r>
              <a:rPr lang="nl-BE" sz="1472" dirty="0" err="1"/>
              <a:t>questions</a:t>
            </a:r>
            <a:endParaRPr lang="nl-BE" sz="1472" dirty="0"/>
          </a:p>
          <a:p>
            <a:r>
              <a:rPr lang="nl-BE" sz="1472" dirty="0"/>
              <a:t>Do research</a:t>
            </a:r>
          </a:p>
        </p:txBody>
      </p:sp>
      <p:sp>
        <p:nvSpPr>
          <p:cNvPr id="12" name="Text Placeholder 15"/>
          <p:cNvSpPr txBox="1">
            <a:spLocks/>
          </p:cNvSpPr>
          <p:nvPr/>
        </p:nvSpPr>
        <p:spPr>
          <a:xfrm>
            <a:off x="5977834" y="1710035"/>
            <a:ext cx="2115757" cy="273226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165000"/>
              <a:buFont typeface="Lucida Sans" panose="020B0602030504020204" pitchFamily="34" charset="0"/>
              <a:buChar char="›"/>
              <a:defRPr sz="20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472" b="1" dirty="0"/>
              <a:t>MY WORK POINTS</a:t>
            </a:r>
          </a:p>
          <a:p>
            <a:r>
              <a:rPr lang="nl-BE" sz="1472" dirty="0"/>
              <a:t>Be independent</a:t>
            </a:r>
          </a:p>
          <a:p>
            <a:r>
              <a:rPr lang="nl-BE" sz="1472" dirty="0" err="1"/>
              <a:t>Don’t</a:t>
            </a:r>
            <a:r>
              <a:rPr lang="nl-BE" sz="1472" dirty="0"/>
              <a:t> </a:t>
            </a:r>
            <a:r>
              <a:rPr lang="nl-BE" sz="1472" dirty="0" err="1"/>
              <a:t>be</a:t>
            </a:r>
            <a:r>
              <a:rPr lang="nl-BE" sz="1472" dirty="0"/>
              <a:t> </a:t>
            </a:r>
            <a:r>
              <a:rPr lang="nl-BE" sz="1472" dirty="0" err="1"/>
              <a:t>so</a:t>
            </a:r>
            <a:r>
              <a:rPr lang="nl-BE" sz="1472" dirty="0"/>
              <a:t> </a:t>
            </a:r>
            <a:r>
              <a:rPr lang="nl-BE" sz="1472" dirty="0" err="1"/>
              <a:t>stubbron</a:t>
            </a:r>
            <a:endParaRPr lang="nl-BE" sz="1472" dirty="0"/>
          </a:p>
          <a:p>
            <a:r>
              <a:rPr lang="nl-BE" sz="1472" dirty="0" err="1"/>
              <a:t>Ask</a:t>
            </a:r>
            <a:r>
              <a:rPr lang="nl-BE" sz="1472" dirty="0"/>
              <a:t> multiple </a:t>
            </a:r>
            <a:r>
              <a:rPr lang="nl-BE" sz="1472" dirty="0" err="1"/>
              <a:t>people</a:t>
            </a:r>
            <a:r>
              <a:rPr lang="nl-BE" sz="1472" dirty="0"/>
              <a:t> </a:t>
            </a:r>
            <a:r>
              <a:rPr lang="nl-BE" sz="1472" dirty="0" err="1"/>
              <a:t>for</a:t>
            </a:r>
            <a:r>
              <a:rPr lang="nl-BE" sz="1472" dirty="0"/>
              <a:t> help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126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518" dirty="0"/>
              <a:t>AGENDA SLIDE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97786" y="1382872"/>
            <a:ext cx="7748431" cy="556053"/>
            <a:chOff x="828673" y="1812617"/>
            <a:chExt cx="10534654" cy="756000"/>
          </a:xfrm>
        </p:grpSpPr>
        <p:grpSp>
          <p:nvGrpSpPr>
            <p:cNvPr id="40" name="Group 39"/>
            <p:cNvGrpSpPr/>
            <p:nvPr/>
          </p:nvGrpSpPr>
          <p:grpSpPr>
            <a:xfrm>
              <a:off x="838200" y="1812617"/>
              <a:ext cx="10525127" cy="756000"/>
              <a:chOff x="838200" y="1812617"/>
              <a:chExt cx="10525127" cy="756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38200" y="1812617"/>
                <a:ext cx="1076325" cy="720000"/>
              </a:xfrm>
              <a:prstGeom prst="rect">
                <a:avLst/>
              </a:pr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 dirty="0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2168980" y="1812617"/>
                <a:ext cx="2721" cy="756000"/>
              </a:xfrm>
              <a:prstGeom prst="line">
                <a:avLst/>
              </a:prstGeom>
              <a:ln w="76200">
                <a:solidFill>
                  <a:srgbClr val="EF463C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2212525" y="1812617"/>
                <a:ext cx="9150802" cy="75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/>
              </a:p>
            </p:txBody>
          </p:sp>
        </p:grpSp>
        <p:sp>
          <p:nvSpPr>
            <p:cNvPr id="34" name="Text Placeholder 25"/>
            <p:cNvSpPr txBox="1">
              <a:spLocks/>
            </p:cNvSpPr>
            <p:nvPr/>
          </p:nvSpPr>
          <p:spPr>
            <a:xfrm>
              <a:off x="2286001" y="1857374"/>
              <a:ext cx="8972550" cy="646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nl-BE" sz="1259" b="1" dirty="0"/>
                <a:t>INTRODUCTION</a:t>
              </a:r>
            </a:p>
          </p:txBody>
        </p:sp>
        <p:sp>
          <p:nvSpPr>
            <p:cNvPr id="17" name="Text Placeholder 7"/>
            <p:cNvSpPr txBox="1">
              <a:spLocks/>
            </p:cNvSpPr>
            <p:nvPr/>
          </p:nvSpPr>
          <p:spPr>
            <a:xfrm>
              <a:off x="828673" y="19630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BE" sz="1259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7786" y="2107578"/>
            <a:ext cx="7748431" cy="556053"/>
            <a:chOff x="828673" y="2797917"/>
            <a:chExt cx="10534654" cy="756000"/>
          </a:xfrm>
        </p:grpSpPr>
        <p:grpSp>
          <p:nvGrpSpPr>
            <p:cNvPr id="41" name="Group 40"/>
            <p:cNvGrpSpPr/>
            <p:nvPr/>
          </p:nvGrpSpPr>
          <p:grpSpPr>
            <a:xfrm>
              <a:off x="838200" y="2797917"/>
              <a:ext cx="10525127" cy="756000"/>
              <a:chOff x="838200" y="2797917"/>
              <a:chExt cx="10525127" cy="756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38200" y="2797917"/>
                <a:ext cx="1076326" cy="720000"/>
              </a:xfrm>
              <a:prstGeom prst="rect">
                <a:avLst/>
              </a:pr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 dirty="0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2168980" y="2797917"/>
                <a:ext cx="2721" cy="756000"/>
              </a:xfrm>
              <a:prstGeom prst="line">
                <a:avLst/>
              </a:prstGeom>
              <a:ln w="76200">
                <a:solidFill>
                  <a:srgbClr val="EF463C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2212525" y="2797917"/>
                <a:ext cx="9150802" cy="75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559"/>
              </a:p>
            </p:txBody>
          </p:sp>
          <p:sp>
            <p:nvSpPr>
              <p:cNvPr id="35" name="Text Placeholder 25"/>
              <p:cNvSpPr txBox="1">
                <a:spLocks/>
              </p:cNvSpPr>
              <p:nvPr/>
            </p:nvSpPr>
            <p:spPr>
              <a:xfrm>
                <a:off x="2286001" y="2864294"/>
                <a:ext cx="8972550" cy="64666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1800" b="0" u="none" kern="1200" baseline="0">
                    <a:solidFill>
                      <a:srgbClr val="3C3C3C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</a:pPr>
                <a:r>
                  <a:rPr lang="nl-BE" sz="1259" b="1" dirty="0"/>
                  <a:t>TIMELINE</a:t>
                </a:r>
              </a:p>
            </p:txBody>
          </p:sp>
        </p:grpSp>
        <p:sp>
          <p:nvSpPr>
            <p:cNvPr id="21" name="Text Placeholder 7"/>
            <p:cNvSpPr txBox="1">
              <a:spLocks/>
            </p:cNvSpPr>
            <p:nvPr/>
          </p:nvSpPr>
          <p:spPr>
            <a:xfrm>
              <a:off x="828673" y="29483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BE" sz="1259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7786" y="2805807"/>
            <a:ext cx="7748431" cy="556053"/>
            <a:chOff x="828673" y="3747217"/>
            <a:chExt cx="10534654" cy="756000"/>
          </a:xfrm>
        </p:grpSpPr>
        <p:sp>
          <p:nvSpPr>
            <p:cNvPr id="22" name="Rectangle 21"/>
            <p:cNvSpPr/>
            <p:nvPr/>
          </p:nvSpPr>
          <p:spPr>
            <a:xfrm>
              <a:off x="838200" y="3747217"/>
              <a:ext cx="1076326" cy="720000"/>
            </a:xfrm>
            <a:prstGeom prst="rect">
              <a:avLst/>
            </a:prstGeom>
            <a:solidFill>
              <a:srgbClr val="EF463C"/>
            </a:solidFill>
            <a:ln>
              <a:solidFill>
                <a:srgbClr val="EF4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168980" y="3747217"/>
              <a:ext cx="2721" cy="756000"/>
            </a:xfrm>
            <a:prstGeom prst="line">
              <a:avLst/>
            </a:prstGeom>
            <a:ln w="762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212525" y="3747217"/>
              <a:ext cx="9150802" cy="7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59"/>
            </a:p>
          </p:txBody>
        </p:sp>
        <p:sp>
          <p:nvSpPr>
            <p:cNvPr id="25" name="Text Placeholder 7"/>
            <p:cNvSpPr txBox="1">
              <a:spLocks/>
            </p:cNvSpPr>
            <p:nvPr/>
          </p:nvSpPr>
          <p:spPr>
            <a:xfrm>
              <a:off x="828673" y="3897666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BE" sz="1259" b="1" dirty="0"/>
            </a:p>
          </p:txBody>
        </p:sp>
        <p:sp>
          <p:nvSpPr>
            <p:cNvPr id="36" name="Text Placeholder 25"/>
            <p:cNvSpPr txBox="1">
              <a:spLocks/>
            </p:cNvSpPr>
            <p:nvPr/>
          </p:nvSpPr>
          <p:spPr>
            <a:xfrm>
              <a:off x="2286001" y="3806639"/>
              <a:ext cx="8972550" cy="64666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nl-BE" sz="1119" b="1" dirty="0"/>
                <a:t>THE IDEA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7786" y="3517204"/>
            <a:ext cx="7748431" cy="556053"/>
            <a:chOff x="828673" y="4714421"/>
            <a:chExt cx="10534654" cy="756000"/>
          </a:xfrm>
        </p:grpSpPr>
        <p:sp>
          <p:nvSpPr>
            <p:cNvPr id="26" name="Rectangle 25"/>
            <p:cNvSpPr/>
            <p:nvPr/>
          </p:nvSpPr>
          <p:spPr>
            <a:xfrm>
              <a:off x="838200" y="4714421"/>
              <a:ext cx="1076326" cy="720000"/>
            </a:xfrm>
            <a:prstGeom prst="rect">
              <a:avLst/>
            </a:prstGeom>
            <a:solidFill>
              <a:srgbClr val="EF463C"/>
            </a:solidFill>
            <a:ln>
              <a:solidFill>
                <a:srgbClr val="EF4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2168980" y="4714421"/>
              <a:ext cx="2721" cy="756000"/>
            </a:xfrm>
            <a:prstGeom prst="line">
              <a:avLst/>
            </a:prstGeom>
            <a:ln w="762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212525" y="4714421"/>
              <a:ext cx="9150802" cy="7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sp>
          <p:nvSpPr>
            <p:cNvPr id="29" name="Text Placeholder 7"/>
            <p:cNvSpPr txBox="1">
              <a:spLocks/>
            </p:cNvSpPr>
            <p:nvPr/>
          </p:nvSpPr>
          <p:spPr>
            <a:xfrm>
              <a:off x="828673" y="4864870"/>
              <a:ext cx="990603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BE" sz="1259" b="1" dirty="0"/>
            </a:p>
          </p:txBody>
        </p:sp>
        <p:sp>
          <p:nvSpPr>
            <p:cNvPr id="37" name="Text Placeholder 25"/>
            <p:cNvSpPr txBox="1">
              <a:spLocks/>
            </p:cNvSpPr>
            <p:nvPr/>
          </p:nvSpPr>
          <p:spPr>
            <a:xfrm>
              <a:off x="2286001" y="4774227"/>
              <a:ext cx="8972550" cy="64666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nl-BE" sz="1259" b="1" dirty="0"/>
                <a:t>DEMO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7786" y="4228600"/>
            <a:ext cx="7741424" cy="556053"/>
            <a:chOff x="828674" y="5681625"/>
            <a:chExt cx="10525127" cy="756000"/>
          </a:xfrm>
        </p:grpSpPr>
        <p:sp>
          <p:nvSpPr>
            <p:cNvPr id="30" name="Rectangle 29"/>
            <p:cNvSpPr/>
            <p:nvPr/>
          </p:nvSpPr>
          <p:spPr>
            <a:xfrm>
              <a:off x="828674" y="5681625"/>
              <a:ext cx="1076326" cy="720000"/>
            </a:xfrm>
            <a:prstGeom prst="rect">
              <a:avLst/>
            </a:prstGeom>
            <a:solidFill>
              <a:srgbClr val="EF463C"/>
            </a:solidFill>
            <a:ln>
              <a:solidFill>
                <a:srgbClr val="EF46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559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159454" y="5681625"/>
              <a:ext cx="2721" cy="756000"/>
            </a:xfrm>
            <a:prstGeom prst="line">
              <a:avLst/>
            </a:prstGeom>
            <a:ln w="762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202999" y="5681625"/>
              <a:ext cx="9150802" cy="7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59"/>
            </a:p>
          </p:txBody>
        </p:sp>
        <p:sp>
          <p:nvSpPr>
            <p:cNvPr id="33" name="Text Placeholder 7"/>
            <p:cNvSpPr txBox="1">
              <a:spLocks/>
            </p:cNvSpPr>
            <p:nvPr/>
          </p:nvSpPr>
          <p:spPr>
            <a:xfrm>
              <a:off x="828674" y="5832074"/>
              <a:ext cx="981076" cy="4190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100" b="0" u="none" kern="1200">
                  <a:solidFill>
                    <a:schemeClr val="bg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BE" sz="1259" b="1" dirty="0"/>
            </a:p>
          </p:txBody>
        </p:sp>
        <p:sp>
          <p:nvSpPr>
            <p:cNvPr id="38" name="Text Placeholder 25"/>
            <p:cNvSpPr txBox="1">
              <a:spLocks/>
            </p:cNvSpPr>
            <p:nvPr/>
          </p:nvSpPr>
          <p:spPr>
            <a:xfrm>
              <a:off x="2286001" y="5736291"/>
              <a:ext cx="8972550" cy="64666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60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0" u="none" kern="1200" baseline="0">
                  <a:solidFill>
                    <a:srgbClr val="3C3C3C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nl-BE" sz="1119" b="1" dirty="0"/>
                <a:t>REFLECTION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788B5-5DA1-4FB3-8CE4-30496671510F}"/>
              </a:ext>
            </a:extLst>
          </p:cNvPr>
          <p:cNvSpPr txBox="1"/>
          <p:nvPr/>
        </p:nvSpPr>
        <p:spPr>
          <a:xfrm>
            <a:off x="774848" y="1493530"/>
            <a:ext cx="63653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D630D-B56D-471E-BC96-16C82218F3F3}"/>
              </a:ext>
            </a:extLst>
          </p:cNvPr>
          <p:cNvSpPr txBox="1"/>
          <p:nvPr/>
        </p:nvSpPr>
        <p:spPr>
          <a:xfrm>
            <a:off x="761380" y="2244181"/>
            <a:ext cx="63653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II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EBA6EB-67C5-45B1-893E-A9E6B9ECFCF1}"/>
              </a:ext>
            </a:extLst>
          </p:cNvPr>
          <p:cNvSpPr txBox="1"/>
          <p:nvPr/>
        </p:nvSpPr>
        <p:spPr>
          <a:xfrm>
            <a:off x="761713" y="2942268"/>
            <a:ext cx="63653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III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BAA66E-C8D9-4E7C-B245-CF6F3913563B}"/>
              </a:ext>
            </a:extLst>
          </p:cNvPr>
          <p:cNvSpPr txBox="1"/>
          <p:nvPr/>
        </p:nvSpPr>
        <p:spPr>
          <a:xfrm>
            <a:off x="761381" y="3638472"/>
            <a:ext cx="63653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IV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386783-17EF-4E0B-9760-1607BAF42C75}"/>
              </a:ext>
            </a:extLst>
          </p:cNvPr>
          <p:cNvSpPr txBox="1"/>
          <p:nvPr/>
        </p:nvSpPr>
        <p:spPr>
          <a:xfrm>
            <a:off x="743822" y="4370775"/>
            <a:ext cx="636533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5596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1E24D-2D46-4F6D-84E4-3DC444156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QUESTIONS?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FC5998E-5885-4D13-B779-D07A849BD4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340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C3933D-B4C0-4C11-93E4-38B9D4C13A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75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2258CD-A1DF-4423-A876-12D8DA0E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49" y="744173"/>
            <a:ext cx="2545216" cy="1355360"/>
          </a:xfrm>
        </p:spPr>
        <p:txBody>
          <a:bodyPr/>
          <a:lstStyle/>
          <a:p>
            <a:r>
              <a:rPr lang="nl-BE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030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119" dirty="0" err="1">
                <a:solidFill>
                  <a:srgbClr val="EF463C"/>
                </a:solidFill>
              </a:rPr>
              <a:t>Introduction</a:t>
            </a:r>
            <a:br>
              <a:rPr lang="nl-BE" dirty="0"/>
            </a:br>
            <a:r>
              <a:rPr lang="nl-BE" dirty="0" err="1"/>
              <a:t>About</a:t>
            </a:r>
            <a:r>
              <a:rPr lang="nl-BE" dirty="0"/>
              <a:t> …</a:t>
            </a:r>
            <a:endParaRPr lang="nl-BE" sz="2518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Integration is a part of  “Connect Systems &amp; People”.  We </a:t>
            </a:r>
            <a:r>
              <a:rPr lang="nl-BE" dirty="0" err="1"/>
              <a:t>connect</a:t>
            </a:r>
            <a:r>
              <a:rPr lang="nl-BE" dirty="0"/>
              <a:t> systems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people</a:t>
            </a:r>
            <a:r>
              <a:rPr lang="nl-BE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4</a:t>
            </a:fld>
            <a:endParaRPr lang="nl-BE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33582" y="3664920"/>
            <a:ext cx="2" cy="1006189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729083" y="3588800"/>
            <a:ext cx="3441037" cy="1167738"/>
            <a:chOff x="6309566" y="4811761"/>
            <a:chExt cx="4678383" cy="1587639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6309566" y="4915252"/>
              <a:ext cx="2" cy="1368000"/>
            </a:xfrm>
            <a:prstGeom prst="line">
              <a:avLst/>
            </a:prstGeom>
            <a:ln w="38100">
              <a:solidFill>
                <a:srgbClr val="EF463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6546368" y="4811761"/>
              <a:ext cx="4441581" cy="1587639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20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b="1" dirty="0">
                  <a:solidFill>
                    <a:schemeClr val="tx2"/>
                  </a:solidFill>
                </a:rPr>
                <a:t>STUDENT INFORMATICS</a:t>
              </a:r>
            </a:p>
            <a:p>
              <a:pPr marL="0" indent="0">
                <a:buNone/>
              </a:pPr>
              <a:r>
                <a:rPr lang="nl-BE" sz="1324" dirty="0">
                  <a:solidFill>
                    <a:schemeClr val="tx2"/>
                  </a:solidFill>
                </a:rPr>
                <a:t>Flexibility </a:t>
              </a:r>
              <a:r>
                <a:rPr lang="nl-BE" sz="1324" dirty="0" err="1">
                  <a:solidFill>
                    <a:schemeClr val="tx2"/>
                  </a:solidFill>
                </a:rPr>
                <a:t>and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ability</a:t>
              </a:r>
              <a:r>
                <a:rPr lang="nl-BE" sz="1324" dirty="0">
                  <a:solidFill>
                    <a:schemeClr val="tx2"/>
                  </a:solidFill>
                </a:rPr>
                <a:t> to </a:t>
              </a:r>
              <a:r>
                <a:rPr lang="nl-BE" sz="1324" dirty="0" err="1">
                  <a:solidFill>
                    <a:schemeClr val="tx2"/>
                  </a:solidFill>
                </a:rPr>
                <a:t>adapt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quickly</a:t>
              </a:r>
              <a:r>
                <a:rPr lang="nl-BE" sz="1324" dirty="0">
                  <a:solidFill>
                    <a:schemeClr val="tx2"/>
                  </a:solidFill>
                </a:rPr>
                <a:t> to change, are </a:t>
              </a:r>
              <a:r>
                <a:rPr lang="nl-BE" sz="1324" dirty="0" err="1">
                  <a:solidFill>
                    <a:schemeClr val="tx2"/>
                  </a:solidFill>
                </a:rPr>
                <a:t>one</a:t>
              </a:r>
              <a:r>
                <a:rPr lang="nl-BE" sz="1324" dirty="0">
                  <a:solidFill>
                    <a:schemeClr val="tx2"/>
                  </a:solidFill>
                </a:rPr>
                <a:t> of </a:t>
              </a:r>
              <a:r>
                <a:rPr lang="nl-BE" sz="1324" dirty="0" err="1">
                  <a:solidFill>
                    <a:schemeClr val="tx2"/>
                  </a:solidFill>
                </a:rPr>
                <a:t>the</a:t>
              </a:r>
              <a:r>
                <a:rPr lang="nl-BE" sz="1324" dirty="0">
                  <a:solidFill>
                    <a:schemeClr val="tx2"/>
                  </a:solidFill>
                </a:rPr>
                <a:t> most important </a:t>
              </a:r>
              <a:r>
                <a:rPr lang="nl-BE" sz="1324" dirty="0" err="1">
                  <a:solidFill>
                    <a:schemeClr val="tx2"/>
                  </a:solidFill>
                </a:rPr>
                <a:t>competences</a:t>
              </a:r>
              <a:r>
                <a:rPr lang="nl-BE" sz="1324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1007751" y="3588800"/>
            <a:ext cx="3266865" cy="1167738"/>
          </a:xfrm>
          <a:prstGeom prst="rect">
            <a:avLst/>
          </a:prstGeom>
        </p:spPr>
        <p:txBody>
          <a:bodyPr vert="horz" lIns="67256" tIns="33629" rIns="67256" bIns="33629" rtlCol="0">
            <a:noAutofit/>
          </a:bodyPr>
          <a:lstStyle>
            <a:lvl1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20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accent5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1324" b="1" dirty="0">
                <a:solidFill>
                  <a:schemeClr val="tx2"/>
                </a:solidFill>
              </a:rPr>
              <a:t>SAP INTEGRATION</a:t>
            </a:r>
          </a:p>
          <a:p>
            <a:pPr marL="0" indent="0">
              <a:buNone/>
            </a:pPr>
            <a:r>
              <a:rPr lang="nl-BE" sz="1324" dirty="0">
                <a:solidFill>
                  <a:schemeClr val="tx2"/>
                </a:solidFill>
              </a:rPr>
              <a:t>The bridge </a:t>
            </a:r>
            <a:r>
              <a:rPr lang="nl-BE" sz="1324" dirty="0" err="1">
                <a:solidFill>
                  <a:schemeClr val="tx2"/>
                </a:solidFill>
              </a:rPr>
              <a:t>that</a:t>
            </a:r>
            <a:r>
              <a:rPr lang="nl-BE" sz="1324" dirty="0">
                <a:solidFill>
                  <a:schemeClr val="tx2"/>
                </a:solidFill>
              </a:rPr>
              <a:t> </a:t>
            </a:r>
            <a:r>
              <a:rPr lang="nl-BE" sz="1324" dirty="0" err="1">
                <a:solidFill>
                  <a:schemeClr val="tx2"/>
                </a:solidFill>
              </a:rPr>
              <a:t>controls</a:t>
            </a:r>
            <a:r>
              <a:rPr lang="nl-BE" sz="1324" dirty="0">
                <a:solidFill>
                  <a:schemeClr val="tx2"/>
                </a:solidFill>
              </a:rPr>
              <a:t> </a:t>
            </a:r>
            <a:r>
              <a:rPr lang="nl-BE" sz="1324" dirty="0" err="1">
                <a:solidFill>
                  <a:schemeClr val="tx2"/>
                </a:solidFill>
              </a:rPr>
              <a:t>and</a:t>
            </a:r>
            <a:r>
              <a:rPr lang="nl-BE" sz="1324" dirty="0">
                <a:solidFill>
                  <a:schemeClr val="tx2"/>
                </a:solidFill>
              </a:rPr>
              <a:t> </a:t>
            </a:r>
            <a:r>
              <a:rPr lang="nl-BE" sz="1324" dirty="0" err="1">
                <a:solidFill>
                  <a:schemeClr val="tx2"/>
                </a:solidFill>
              </a:rPr>
              <a:t>connects</a:t>
            </a:r>
            <a:r>
              <a:rPr lang="nl-BE" sz="1324" dirty="0">
                <a:solidFill>
                  <a:schemeClr val="tx2"/>
                </a:solidFill>
              </a:rPr>
              <a:t> </a:t>
            </a:r>
            <a:r>
              <a:rPr lang="nl-BE" sz="1324" dirty="0" err="1">
                <a:solidFill>
                  <a:schemeClr val="tx2"/>
                </a:solidFill>
              </a:rPr>
              <a:t>all</a:t>
            </a:r>
            <a:r>
              <a:rPr lang="nl-BE" sz="1324" dirty="0">
                <a:solidFill>
                  <a:schemeClr val="tx2"/>
                </a:solidFill>
              </a:rPr>
              <a:t> traffic.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F6A06CB-83B0-492D-8176-4C8D046343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1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191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258CD-A1DF-4423-A876-12D8DA0E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49" y="744173"/>
            <a:ext cx="2545216" cy="1355360"/>
          </a:xfrm>
        </p:spPr>
        <p:txBody>
          <a:bodyPr/>
          <a:lstStyle/>
          <a:p>
            <a:r>
              <a:rPr lang="nl-BE" dirty="0"/>
              <a:t>TIMELINE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785A17-E62C-46E5-9EBE-B8614B0ED7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0" b="22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043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119" dirty="0">
                <a:solidFill>
                  <a:srgbClr val="EF463C"/>
                </a:solidFill>
              </a:rPr>
              <a:t>INTERNSHIP</a:t>
            </a:r>
            <a:br>
              <a:rPr lang="nl-BE" dirty="0"/>
            </a:br>
            <a:r>
              <a:rPr lang="nl-BE" sz="2518" dirty="0"/>
              <a:t>TIMELINE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127697" y="1495973"/>
            <a:ext cx="2212515" cy="3202822"/>
            <a:chOff x="8211104" y="1966390"/>
            <a:chExt cx="3008103" cy="4354510"/>
          </a:xfrm>
        </p:grpSpPr>
        <p:grpSp>
          <p:nvGrpSpPr>
            <p:cNvPr id="28" name="Group 27"/>
            <p:cNvGrpSpPr/>
            <p:nvPr/>
          </p:nvGrpSpPr>
          <p:grpSpPr>
            <a:xfrm>
              <a:off x="8211104" y="1966390"/>
              <a:ext cx="3008103" cy="704621"/>
              <a:chOff x="8211104" y="1966390"/>
              <a:chExt cx="3008103" cy="704621"/>
            </a:xfrm>
          </p:grpSpPr>
          <p:sp>
            <p:nvSpPr>
              <p:cNvPr id="12" name="Flowchart: Off-page Connector 8"/>
              <p:cNvSpPr/>
              <p:nvPr/>
            </p:nvSpPr>
            <p:spPr>
              <a:xfrm rot="16200000">
                <a:off x="9362845" y="814649"/>
                <a:ext cx="704621" cy="3008103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9143"/>
                  <a:gd name="connsiteX1" fmla="*/ 10000 w 10000"/>
                  <a:gd name="connsiteY1" fmla="*/ 0 h 9143"/>
                  <a:gd name="connsiteX2" fmla="*/ 10000 w 10000"/>
                  <a:gd name="connsiteY2" fmla="*/ 8000 h 9143"/>
                  <a:gd name="connsiteX3" fmla="*/ 5116 w 10000"/>
                  <a:gd name="connsiteY3" fmla="*/ 9143 h 9143"/>
                  <a:gd name="connsiteX4" fmla="*/ 0 w 10000"/>
                  <a:gd name="connsiteY4" fmla="*/ 8000 h 9143"/>
                  <a:gd name="connsiteX5" fmla="*/ 0 w 10000"/>
                  <a:gd name="connsiteY5" fmla="*/ 0 h 9143"/>
                  <a:gd name="connsiteX0" fmla="*/ 0 w 10000"/>
                  <a:gd name="connsiteY0" fmla="*/ 0 h 9540"/>
                  <a:gd name="connsiteX1" fmla="*/ 10000 w 10000"/>
                  <a:gd name="connsiteY1" fmla="*/ 0 h 9540"/>
                  <a:gd name="connsiteX2" fmla="*/ 10000 w 10000"/>
                  <a:gd name="connsiteY2" fmla="*/ 8750 h 9540"/>
                  <a:gd name="connsiteX3" fmla="*/ 5310 w 10000"/>
                  <a:gd name="connsiteY3" fmla="*/ 9540 h 9540"/>
                  <a:gd name="connsiteX4" fmla="*/ 0 w 10000"/>
                  <a:gd name="connsiteY4" fmla="*/ 8750 h 9540"/>
                  <a:gd name="connsiteX5" fmla="*/ 0 w 10000"/>
                  <a:gd name="connsiteY5" fmla="*/ 0 h 9540"/>
                  <a:gd name="connsiteX0" fmla="*/ 0 w 10000"/>
                  <a:gd name="connsiteY0" fmla="*/ 0 h 10115"/>
                  <a:gd name="connsiteX1" fmla="*/ 10000 w 10000"/>
                  <a:gd name="connsiteY1" fmla="*/ 0 h 10115"/>
                  <a:gd name="connsiteX2" fmla="*/ 10000 w 10000"/>
                  <a:gd name="connsiteY2" fmla="*/ 9172 h 10115"/>
                  <a:gd name="connsiteX3" fmla="*/ 5019 w 10000"/>
                  <a:gd name="connsiteY3" fmla="*/ 10115 h 10115"/>
                  <a:gd name="connsiteX4" fmla="*/ 0 w 10000"/>
                  <a:gd name="connsiteY4" fmla="*/ 9172 h 10115"/>
                  <a:gd name="connsiteX5" fmla="*/ 0 w 10000"/>
                  <a:gd name="connsiteY5" fmla="*/ 0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115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9172"/>
                    </a:lnTo>
                    <a:lnTo>
                      <a:pt x="5019" y="10115"/>
                    </a:lnTo>
                    <a:lnTo>
                      <a:pt x="0" y="91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Text Placeholder 13"/>
              <p:cNvSpPr txBox="1">
                <a:spLocks/>
              </p:cNvSpPr>
              <p:nvPr/>
            </p:nvSpPr>
            <p:spPr>
              <a:xfrm>
                <a:off x="8690130" y="2090001"/>
                <a:ext cx="2042229" cy="43497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2000" b="0" u="non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72" dirty="0"/>
                  <a:t>W 10 - 14</a:t>
                </a:r>
              </a:p>
            </p:txBody>
          </p:sp>
        </p:grpSp>
        <p:sp>
          <p:nvSpPr>
            <p:cNvPr id="23" name="Text Placeholder 17"/>
            <p:cNvSpPr txBox="1">
              <a:spLocks/>
            </p:cNvSpPr>
            <p:nvPr/>
          </p:nvSpPr>
          <p:spPr>
            <a:xfrm>
              <a:off x="8605198" y="2900779"/>
              <a:ext cx="2408400" cy="342012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Testing</a:t>
              </a:r>
              <a:endParaRPr lang="nl-BE" sz="1324" dirty="0">
                <a:solidFill>
                  <a:schemeClr val="tx2"/>
                </a:solidFill>
              </a:endParaRP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Create</a:t>
              </a:r>
              <a:r>
                <a:rPr lang="nl-BE" sz="1324" dirty="0">
                  <a:solidFill>
                    <a:schemeClr val="tx2"/>
                  </a:solidFill>
                </a:rPr>
                <a:t> GUI</a:t>
              </a: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Optimize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the</a:t>
              </a:r>
              <a:r>
                <a:rPr lang="nl-BE" sz="1324" dirty="0">
                  <a:solidFill>
                    <a:schemeClr val="tx2"/>
                  </a:solidFill>
                </a:rPr>
                <a:t> flows </a:t>
              </a:r>
              <a:r>
                <a:rPr lang="nl-BE" sz="1324" dirty="0" err="1">
                  <a:solidFill>
                    <a:schemeClr val="tx2"/>
                  </a:solidFill>
                </a:rPr>
                <a:t>and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the</a:t>
              </a:r>
              <a:r>
                <a:rPr lang="nl-BE" sz="1324" dirty="0">
                  <a:solidFill>
                    <a:schemeClr val="tx2"/>
                  </a:solidFill>
                </a:rPr>
                <a:t> GUI</a:t>
              </a: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Extensions</a:t>
              </a:r>
              <a:endParaRPr lang="nl-BE" sz="1324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71598" y="1495979"/>
            <a:ext cx="2055673" cy="3202819"/>
            <a:chOff x="5687574" y="1966396"/>
            <a:chExt cx="2794864" cy="4354504"/>
          </a:xfrm>
        </p:grpSpPr>
        <p:grpSp>
          <p:nvGrpSpPr>
            <p:cNvPr id="27" name="Group 26"/>
            <p:cNvGrpSpPr/>
            <p:nvPr/>
          </p:nvGrpSpPr>
          <p:grpSpPr>
            <a:xfrm>
              <a:off x="5687574" y="1966396"/>
              <a:ext cx="2794864" cy="704619"/>
              <a:chOff x="5687574" y="1966396"/>
              <a:chExt cx="2794864" cy="704619"/>
            </a:xfrm>
          </p:grpSpPr>
          <p:sp>
            <p:nvSpPr>
              <p:cNvPr id="13" name="Flowchart: Off-page Connector 8"/>
              <p:cNvSpPr/>
              <p:nvPr/>
            </p:nvSpPr>
            <p:spPr>
              <a:xfrm rot="16200000">
                <a:off x="6732696" y="921274"/>
                <a:ext cx="704619" cy="279486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9143"/>
                  <a:gd name="connsiteX1" fmla="*/ 10000 w 10000"/>
                  <a:gd name="connsiteY1" fmla="*/ 0 h 9143"/>
                  <a:gd name="connsiteX2" fmla="*/ 10000 w 10000"/>
                  <a:gd name="connsiteY2" fmla="*/ 8000 h 9143"/>
                  <a:gd name="connsiteX3" fmla="*/ 5116 w 10000"/>
                  <a:gd name="connsiteY3" fmla="*/ 9143 h 9143"/>
                  <a:gd name="connsiteX4" fmla="*/ 0 w 10000"/>
                  <a:gd name="connsiteY4" fmla="*/ 8000 h 9143"/>
                  <a:gd name="connsiteX5" fmla="*/ 0 w 10000"/>
                  <a:gd name="connsiteY5" fmla="*/ 0 h 9143"/>
                  <a:gd name="connsiteX0" fmla="*/ 0 w 10000"/>
                  <a:gd name="connsiteY0" fmla="*/ 0 h 9647"/>
                  <a:gd name="connsiteX1" fmla="*/ 10000 w 10000"/>
                  <a:gd name="connsiteY1" fmla="*/ 0 h 9647"/>
                  <a:gd name="connsiteX2" fmla="*/ 10000 w 10000"/>
                  <a:gd name="connsiteY2" fmla="*/ 8750 h 9647"/>
                  <a:gd name="connsiteX3" fmla="*/ 5310 w 10000"/>
                  <a:gd name="connsiteY3" fmla="*/ 9647 h 9647"/>
                  <a:gd name="connsiteX4" fmla="*/ 0 w 10000"/>
                  <a:gd name="connsiteY4" fmla="*/ 8750 h 9647"/>
                  <a:gd name="connsiteX5" fmla="*/ 0 w 10000"/>
                  <a:gd name="connsiteY5" fmla="*/ 0 h 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9647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8750"/>
                    </a:lnTo>
                    <a:lnTo>
                      <a:pt x="5310" y="9647"/>
                    </a:lnTo>
                    <a:lnTo>
                      <a:pt x="0" y="8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70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Text Placeholder 13"/>
              <p:cNvSpPr txBox="1">
                <a:spLocks/>
              </p:cNvSpPr>
              <p:nvPr/>
            </p:nvSpPr>
            <p:spPr>
              <a:xfrm>
                <a:off x="6180020" y="2105566"/>
                <a:ext cx="2042229" cy="43497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2000" b="0" u="non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72" dirty="0"/>
                  <a:t>W 6 - 10</a:t>
                </a:r>
              </a:p>
            </p:txBody>
          </p:sp>
        </p:grpSp>
        <p:sp>
          <p:nvSpPr>
            <p:cNvPr id="22" name="Text Placeholder 17"/>
            <p:cNvSpPr txBox="1">
              <a:spLocks/>
            </p:cNvSpPr>
            <p:nvPr/>
          </p:nvSpPr>
          <p:spPr>
            <a:xfrm>
              <a:off x="6028114" y="2900779"/>
              <a:ext cx="2408400" cy="342012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dirty="0">
                  <a:solidFill>
                    <a:schemeClr val="tx2"/>
                  </a:solidFill>
                </a:rPr>
                <a:t>Research </a:t>
              </a:r>
              <a:r>
                <a:rPr lang="nl-BE" sz="1324" dirty="0" err="1">
                  <a:solidFill>
                    <a:schemeClr val="tx2"/>
                  </a:solidFill>
                </a:rPr>
                <a:t>about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webhooks</a:t>
              </a:r>
              <a:endParaRPr lang="nl-BE" sz="1324" dirty="0">
                <a:solidFill>
                  <a:schemeClr val="tx2"/>
                </a:solidFill>
              </a:endParaRP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Optimize</a:t>
              </a:r>
              <a:r>
                <a:rPr lang="nl-BE" sz="1324" dirty="0">
                  <a:solidFill>
                    <a:schemeClr val="tx2"/>
                  </a:solidFill>
                </a:rPr>
                <a:t> </a:t>
              </a:r>
              <a:r>
                <a:rPr lang="nl-BE" sz="1324" dirty="0" err="1">
                  <a:solidFill>
                    <a:schemeClr val="tx2"/>
                  </a:solidFill>
                </a:rPr>
                <a:t>the</a:t>
              </a:r>
              <a:r>
                <a:rPr lang="nl-BE" sz="1324" dirty="0">
                  <a:solidFill>
                    <a:schemeClr val="tx2"/>
                  </a:solidFill>
                </a:rPr>
                <a:t> flows</a:t>
              </a: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Testing</a:t>
              </a:r>
              <a:endParaRPr lang="nl-BE" sz="1324" dirty="0">
                <a:solidFill>
                  <a:schemeClr val="tx2"/>
                </a:solidFill>
              </a:endParaRPr>
            </a:p>
            <a:p>
              <a:pPr marL="0" indent="0">
                <a:buNone/>
              </a:pPr>
              <a:endParaRPr lang="nl-BE" sz="1324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49812" y="1495976"/>
            <a:ext cx="2002407" cy="3202822"/>
            <a:chOff x="3210704" y="1966391"/>
            <a:chExt cx="2722444" cy="4354509"/>
          </a:xfrm>
        </p:grpSpPr>
        <p:grpSp>
          <p:nvGrpSpPr>
            <p:cNvPr id="26" name="Group 25"/>
            <p:cNvGrpSpPr/>
            <p:nvPr/>
          </p:nvGrpSpPr>
          <p:grpSpPr>
            <a:xfrm>
              <a:off x="3210704" y="1966391"/>
              <a:ext cx="2722444" cy="704621"/>
              <a:chOff x="3210704" y="1966391"/>
              <a:chExt cx="2722444" cy="704621"/>
            </a:xfrm>
          </p:grpSpPr>
          <p:sp>
            <p:nvSpPr>
              <p:cNvPr id="14" name="Flowchart: Off-page Connector 8"/>
              <p:cNvSpPr/>
              <p:nvPr/>
            </p:nvSpPr>
            <p:spPr>
              <a:xfrm rot="16200000">
                <a:off x="4219615" y="957480"/>
                <a:ext cx="704621" cy="27224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9143"/>
                  <a:gd name="connsiteX1" fmla="*/ 10000 w 10000"/>
                  <a:gd name="connsiteY1" fmla="*/ 0 h 9143"/>
                  <a:gd name="connsiteX2" fmla="*/ 10000 w 10000"/>
                  <a:gd name="connsiteY2" fmla="*/ 8000 h 9143"/>
                  <a:gd name="connsiteX3" fmla="*/ 5116 w 10000"/>
                  <a:gd name="connsiteY3" fmla="*/ 9143 h 9143"/>
                  <a:gd name="connsiteX4" fmla="*/ 0 w 10000"/>
                  <a:gd name="connsiteY4" fmla="*/ 8000 h 9143"/>
                  <a:gd name="connsiteX5" fmla="*/ 0 w 10000"/>
                  <a:gd name="connsiteY5" fmla="*/ 0 h 9143"/>
                  <a:gd name="connsiteX0" fmla="*/ 0 w 10000"/>
                  <a:gd name="connsiteY0" fmla="*/ 0 h 9661"/>
                  <a:gd name="connsiteX1" fmla="*/ 10000 w 10000"/>
                  <a:gd name="connsiteY1" fmla="*/ 0 h 9661"/>
                  <a:gd name="connsiteX2" fmla="*/ 10000 w 10000"/>
                  <a:gd name="connsiteY2" fmla="*/ 8750 h 9661"/>
                  <a:gd name="connsiteX3" fmla="*/ 5116 w 10000"/>
                  <a:gd name="connsiteY3" fmla="*/ 9661 h 9661"/>
                  <a:gd name="connsiteX4" fmla="*/ 0 w 10000"/>
                  <a:gd name="connsiteY4" fmla="*/ 8750 h 9661"/>
                  <a:gd name="connsiteX5" fmla="*/ 0 w 10000"/>
                  <a:gd name="connsiteY5" fmla="*/ 0 h 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9661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8750"/>
                    </a:lnTo>
                    <a:lnTo>
                      <a:pt x="5116" y="9661"/>
                    </a:lnTo>
                    <a:lnTo>
                      <a:pt x="0" y="8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70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Text Placeholder 13"/>
              <p:cNvSpPr txBox="1">
                <a:spLocks/>
              </p:cNvSpPr>
              <p:nvPr/>
            </p:nvSpPr>
            <p:spPr>
              <a:xfrm>
                <a:off x="3813700" y="2105566"/>
                <a:ext cx="1955304" cy="43497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2000" b="0" u="non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72" dirty="0"/>
                  <a:t>W 4 - 6</a:t>
                </a:r>
              </a:p>
            </p:txBody>
          </p:sp>
        </p:grpSp>
        <p:sp>
          <p:nvSpPr>
            <p:cNvPr id="21" name="Text Placeholder 17"/>
            <p:cNvSpPr txBox="1">
              <a:spLocks/>
            </p:cNvSpPr>
            <p:nvPr/>
          </p:nvSpPr>
          <p:spPr>
            <a:xfrm>
              <a:off x="3451030" y="2900779"/>
              <a:ext cx="2408400" cy="342012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dirty="0">
                  <a:solidFill>
                    <a:schemeClr val="tx2"/>
                  </a:solidFill>
                </a:rPr>
                <a:t>Research </a:t>
              </a:r>
              <a:r>
                <a:rPr lang="nl-BE" sz="1324" dirty="0" err="1">
                  <a:solidFill>
                    <a:schemeClr val="tx2"/>
                  </a:solidFill>
                </a:rPr>
                <a:t>about</a:t>
              </a:r>
              <a:r>
                <a:rPr lang="nl-BE" sz="1324" dirty="0">
                  <a:solidFill>
                    <a:schemeClr val="tx2"/>
                  </a:solidFill>
                </a:rPr>
                <a:t> Enterprise Messaging</a:t>
              </a: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Creating</a:t>
              </a:r>
              <a:r>
                <a:rPr lang="nl-BE" sz="1324" dirty="0">
                  <a:solidFill>
                    <a:schemeClr val="tx2"/>
                  </a:solidFill>
                </a:rPr>
                <a:t> flows in CPI</a:t>
              </a:r>
            </a:p>
            <a:p>
              <a:pPr marL="0" indent="0">
                <a:buNone/>
              </a:pPr>
              <a:r>
                <a:rPr lang="nl-BE" sz="1324" dirty="0" err="1">
                  <a:solidFill>
                    <a:schemeClr val="tx2"/>
                  </a:solidFill>
                </a:rPr>
                <a:t>Testing</a:t>
              </a:r>
              <a:endParaRPr lang="nl-BE" sz="1324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4793" y="1495986"/>
            <a:ext cx="1921620" cy="3202812"/>
            <a:chOff x="838201" y="1966403"/>
            <a:chExt cx="2612607" cy="4354497"/>
          </a:xfrm>
        </p:grpSpPr>
        <p:grpSp>
          <p:nvGrpSpPr>
            <p:cNvPr id="25" name="Group 24"/>
            <p:cNvGrpSpPr/>
            <p:nvPr/>
          </p:nvGrpSpPr>
          <p:grpSpPr>
            <a:xfrm>
              <a:off x="838202" y="1966403"/>
              <a:ext cx="2612606" cy="704621"/>
              <a:chOff x="838202" y="1966403"/>
              <a:chExt cx="2612606" cy="704621"/>
            </a:xfrm>
          </p:grpSpPr>
          <p:sp>
            <p:nvSpPr>
              <p:cNvPr id="15" name="Flowchart: Off-page Connector 8"/>
              <p:cNvSpPr/>
              <p:nvPr/>
            </p:nvSpPr>
            <p:spPr>
              <a:xfrm rot="16200000">
                <a:off x="1792194" y="1012411"/>
                <a:ext cx="704621" cy="26126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9143"/>
                  <a:gd name="connsiteX1" fmla="*/ 10000 w 10000"/>
                  <a:gd name="connsiteY1" fmla="*/ 0 h 9143"/>
                  <a:gd name="connsiteX2" fmla="*/ 10000 w 10000"/>
                  <a:gd name="connsiteY2" fmla="*/ 8000 h 9143"/>
                  <a:gd name="connsiteX3" fmla="*/ 5116 w 10000"/>
                  <a:gd name="connsiteY3" fmla="*/ 9143 h 9143"/>
                  <a:gd name="connsiteX4" fmla="*/ 0 w 10000"/>
                  <a:gd name="connsiteY4" fmla="*/ 8000 h 9143"/>
                  <a:gd name="connsiteX5" fmla="*/ 0 w 10000"/>
                  <a:gd name="connsiteY5" fmla="*/ 0 h 9143"/>
                  <a:gd name="connsiteX0" fmla="*/ 0 w 10000"/>
                  <a:gd name="connsiteY0" fmla="*/ 0 h 9599"/>
                  <a:gd name="connsiteX1" fmla="*/ 10000 w 10000"/>
                  <a:gd name="connsiteY1" fmla="*/ 0 h 9599"/>
                  <a:gd name="connsiteX2" fmla="*/ 10000 w 10000"/>
                  <a:gd name="connsiteY2" fmla="*/ 8750 h 9599"/>
                  <a:gd name="connsiteX3" fmla="*/ 5213 w 10000"/>
                  <a:gd name="connsiteY3" fmla="*/ 9599 h 9599"/>
                  <a:gd name="connsiteX4" fmla="*/ 0 w 10000"/>
                  <a:gd name="connsiteY4" fmla="*/ 8750 h 9599"/>
                  <a:gd name="connsiteX5" fmla="*/ 0 w 10000"/>
                  <a:gd name="connsiteY5" fmla="*/ 0 h 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9599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8750"/>
                    </a:lnTo>
                    <a:lnTo>
                      <a:pt x="5213" y="9599"/>
                    </a:lnTo>
                    <a:lnTo>
                      <a:pt x="0" y="8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463C"/>
              </a:solidFill>
              <a:ln>
                <a:solidFill>
                  <a:srgbClr val="EF46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Text Placeholder 13"/>
              <p:cNvSpPr txBox="1">
                <a:spLocks/>
              </p:cNvSpPr>
              <p:nvPr/>
            </p:nvSpPr>
            <p:spPr>
              <a:xfrm>
                <a:off x="1003178" y="2105566"/>
                <a:ext cx="2242298" cy="434975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rgbClr val="EF463C"/>
                  </a:buClr>
                  <a:buSzPct val="165000"/>
                  <a:buFont typeface="Lucida Sans" panose="020B0602030504020204" pitchFamily="34" charset="0"/>
                  <a:buNone/>
                  <a:defRPr sz="2000" b="0" u="none" kern="1200" baseline="0">
                    <a:solidFill>
                      <a:schemeClr val="bg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717550" indent="-274638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8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984250" indent="-228600" algn="l" defTabSz="98425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6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4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1524000" indent="-22860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Clr>
                    <a:srgbClr val="3C3C3C"/>
                  </a:buClr>
                  <a:buFont typeface="Arial" panose="020B0604020202020204" pitchFamily="34" charset="0"/>
                  <a:buChar char="›"/>
                  <a:defRPr sz="1200" b="0" u="none" kern="1200">
                    <a:solidFill>
                      <a:schemeClr val="accent5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72" dirty="0"/>
                  <a:t>W 1 - 4</a:t>
                </a:r>
              </a:p>
            </p:txBody>
          </p:sp>
        </p:grpSp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838201" y="2900779"/>
              <a:ext cx="2407274" cy="342012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66700" indent="-2667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nl-BE" sz="1324" dirty="0">
                  <a:solidFill>
                    <a:schemeClr val="tx2"/>
                  </a:solidFill>
                </a:rPr>
                <a:t>TRAC-</a:t>
              </a:r>
              <a:r>
                <a:rPr lang="nl-BE" sz="1324" dirty="0" err="1">
                  <a:solidFill>
                    <a:schemeClr val="tx2"/>
                  </a:solidFill>
                </a:rPr>
                <a:t>excercises</a:t>
              </a:r>
              <a:endParaRPr lang="nl-BE" sz="1324" dirty="0">
                <a:solidFill>
                  <a:schemeClr val="tx2"/>
                </a:solidFill>
              </a:endParaRPr>
            </a:p>
            <a:p>
              <a:pPr marL="0" indent="0">
                <a:buNone/>
              </a:pPr>
              <a:r>
                <a:rPr lang="nl-BE" sz="1324" dirty="0">
                  <a:solidFill>
                    <a:schemeClr val="tx2"/>
                  </a:solidFill>
                </a:rPr>
                <a:t>Research </a:t>
              </a:r>
              <a:r>
                <a:rPr lang="nl-BE" sz="1324" dirty="0" err="1">
                  <a:solidFill>
                    <a:schemeClr val="tx2"/>
                  </a:solidFill>
                </a:rPr>
                <a:t>about</a:t>
              </a:r>
              <a:r>
                <a:rPr lang="nl-BE" sz="1324" dirty="0">
                  <a:solidFill>
                    <a:schemeClr val="tx2"/>
                  </a:solidFill>
                </a:rPr>
                <a:t> Enterprise Messaging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349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258CD-A1DF-4423-A876-12D8DA0E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49" y="744173"/>
            <a:ext cx="2545216" cy="1355360"/>
          </a:xfrm>
        </p:spPr>
        <p:txBody>
          <a:bodyPr/>
          <a:lstStyle/>
          <a:p>
            <a:r>
              <a:rPr lang="nl-BE" dirty="0"/>
              <a:t>THE IDEA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76D574E-E9AF-4E75-B25B-25744C5306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b="5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382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1119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518" dirty="0"/>
              <a:t>BUSINESS CASE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/>
              <a:t>SOLUTION TO GET NOTIFIED WHEN A CHANGE HAPPENS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noFill/>
          <a:ln>
            <a:noFill/>
          </a:ln>
        </p:spPr>
        <p:txBody>
          <a:bodyPr>
            <a:noAutofit/>
          </a:bodyPr>
          <a:lstStyle/>
          <a:p>
            <a:pPr marL="0">
              <a:spcBef>
                <a:spcPts val="737"/>
              </a:spcBef>
            </a:pPr>
            <a:r>
              <a:rPr lang="nl-BE" sz="883" dirty="0"/>
              <a:t>A ROCK-SOLID ENVIRONMENT WITH ALL THE OPPORTUNITIES YOU NEED TO TAKE CAREER FORWARD</a:t>
            </a: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1493267" y="4173817"/>
            <a:ext cx="2661613" cy="486530"/>
          </a:xfrm>
          <a:prstGeom prst="rect">
            <a:avLst/>
          </a:prstGeom>
          <a:noFill/>
          <a:ln>
            <a:noFill/>
          </a:ln>
        </p:spPr>
        <p:txBody>
          <a:bodyPr vert="horz" lIns="67256" tIns="33629" rIns="67256" bIns="33629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EF463C"/>
              </a:buClr>
              <a:buFont typeface="Lucida Sans" panose="020B0602030504020204" pitchFamily="34" charset="0"/>
              <a:buChar char="›"/>
              <a:defRPr sz="2000" b="0" u="none" kern="120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717550" indent="-2746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800" b="0" u="none" kern="120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984250" indent="-228600" algn="l" defTabSz="98425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600" b="0" u="none" kern="120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400" b="0" u="none" kern="120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524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200" b="0" u="none" kern="120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41"/>
              </a:spcBef>
              <a:spcAft>
                <a:spcPts val="441"/>
              </a:spcAft>
              <a:buSzPct val="165000"/>
              <a:buNone/>
            </a:pPr>
            <a:r>
              <a:rPr lang="nl-BE" sz="883" dirty="0">
                <a:solidFill>
                  <a:schemeClr val="bg1"/>
                </a:solidFill>
              </a:rPr>
              <a:t>A ROCK-SOLID ENVIRONMENT WITH ALL THE OPPORTUNITIES YOU NEED TO TAKE CAREER FORWARD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9628" y="4572874"/>
            <a:ext cx="4838791" cy="454227"/>
          </a:xfrm>
          <a:prstGeom prst="rect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76" dirty="0">
                <a:solidFill>
                  <a:schemeClr val="bg1"/>
                </a:solidFill>
                <a:latin typeface="Gill Sans MT" panose="020B0502020104020203" pitchFamily="34" charset="0"/>
              </a:rPr>
              <a:t>A SOLUTION TO BUILD AN ARCHITECTURE THAT IS DYNAMIC, ROBUST AND REUSABLE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3CB56E-4189-4E6E-8DF2-796EF5989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8043" y="1862966"/>
            <a:ext cx="3313453" cy="2343154"/>
          </a:xfrm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0A0384F-6268-4735-93BF-BF3412E5FF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0" r="14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67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A09F95-5EE1-48C0-9FCC-86A172D3D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r="992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71F9D-7FD4-4C7D-8CFF-58FCAA31A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96AA6D-8347-412D-BE88-10FF9D73003A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2314ACF-81D4-4128-B379-9F399E40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245" y="341941"/>
            <a:ext cx="3855800" cy="994172"/>
          </a:xfrm>
        </p:spPr>
        <p:txBody>
          <a:bodyPr>
            <a:normAutofit/>
          </a:bodyPr>
          <a:lstStyle/>
          <a:p>
            <a:r>
              <a:rPr lang="nl-BE" sz="1176" dirty="0">
                <a:solidFill>
                  <a:srgbClr val="EF463C"/>
                </a:solidFill>
              </a:rPr>
              <a:t>THE IDEA</a:t>
            </a:r>
            <a:br>
              <a:rPr lang="nl-BE" dirty="0"/>
            </a:br>
            <a:r>
              <a:rPr lang="nl-BE" sz="2797" dirty="0"/>
              <a:t>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930DC-68A7-4303-984C-D64A671F2A9B}"/>
              </a:ext>
            </a:extLst>
          </p:cNvPr>
          <p:cNvSpPr/>
          <p:nvPr/>
        </p:nvSpPr>
        <p:spPr>
          <a:xfrm>
            <a:off x="3692822" y="1316106"/>
            <a:ext cx="1589300" cy="1394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 err="1"/>
              <a:t>Dynamic</a:t>
            </a:r>
            <a:r>
              <a:rPr lang="nl-BE" sz="1800" dirty="0"/>
              <a:t> 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7066CF-6EFB-462F-899E-80B289662ACC}"/>
              </a:ext>
            </a:extLst>
          </p:cNvPr>
          <p:cNvSpPr/>
          <p:nvPr/>
        </p:nvSpPr>
        <p:spPr>
          <a:xfrm>
            <a:off x="3692822" y="3073946"/>
            <a:ext cx="1589300" cy="1394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/>
              <a:t>No manual </a:t>
            </a:r>
            <a:r>
              <a:rPr lang="nl-BE" sz="1800" dirty="0" err="1"/>
              <a:t>interaction</a:t>
            </a:r>
            <a:endParaRPr lang="nl-BE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F5352-E260-4FBF-8C78-FB448EE35D26}"/>
              </a:ext>
            </a:extLst>
          </p:cNvPr>
          <p:cNvSpPr/>
          <p:nvPr/>
        </p:nvSpPr>
        <p:spPr>
          <a:xfrm>
            <a:off x="5754255" y="3073948"/>
            <a:ext cx="1589300" cy="1394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 err="1"/>
              <a:t>Graphic</a:t>
            </a:r>
            <a:r>
              <a:rPr lang="nl-BE" sz="1800" dirty="0"/>
              <a:t> user interface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934BC-D78D-44AE-AB2E-6F446DCCB4EF}"/>
              </a:ext>
            </a:extLst>
          </p:cNvPr>
          <p:cNvSpPr/>
          <p:nvPr/>
        </p:nvSpPr>
        <p:spPr>
          <a:xfrm>
            <a:off x="5754255" y="1316108"/>
            <a:ext cx="1589300" cy="139488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800" dirty="0"/>
              <a:t>Enterprise Messaging</a:t>
            </a:r>
          </a:p>
        </p:txBody>
      </p:sp>
    </p:spTree>
    <p:extLst>
      <p:ext uri="{BB962C8B-B14F-4D97-AF65-F5344CB8AC3E}">
        <p14:creationId xmlns:p14="http://schemas.microsoft.com/office/powerpoint/2010/main" val="17504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Delaware Consulting Theme">
  <a:themeElements>
    <a:clrScheme name="delaware colors">
      <a:dk1>
        <a:srgbClr val="3C3C3C"/>
      </a:dk1>
      <a:lt1>
        <a:srgbClr val="FFFFFF"/>
      </a:lt1>
      <a:dk2>
        <a:srgbClr val="3C3C3C"/>
      </a:dk2>
      <a:lt2>
        <a:srgbClr val="999999"/>
      </a:lt2>
      <a:accent1>
        <a:srgbClr val="EF463C"/>
      </a:accent1>
      <a:accent2>
        <a:srgbClr val="C42828"/>
      </a:accent2>
      <a:accent3>
        <a:srgbClr val="ED8B00"/>
      </a:accent3>
      <a:accent4>
        <a:srgbClr val="78BE20"/>
      </a:accent4>
      <a:accent5>
        <a:srgbClr val="6D2077"/>
      </a:accent5>
      <a:accent6>
        <a:srgbClr val="999999"/>
      </a:accent6>
      <a:hlink>
        <a:srgbClr val="C42828"/>
      </a:hlink>
      <a:folHlink>
        <a:srgbClr val="7A7A7A"/>
      </a:folHlink>
    </a:clrScheme>
    <a:fontScheme name="Delaware Consulting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_DLW_PPT_Blanc_2016" id="{6C91F169-2944-4A93-8DA8-64F541394688}" vid="{4874B4F4-B0CC-45CF-A7A5-37DAF2D937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A0A61A38E664BB53D8E96F35D17AD" ma:contentTypeVersion="7" ma:contentTypeDescription="Create a new document." ma:contentTypeScope="" ma:versionID="580d74c6508978351ea4532ca7972ab0">
  <xsd:schema xmlns:xsd="http://www.w3.org/2001/XMLSchema" xmlns:xs="http://www.w3.org/2001/XMLSchema" xmlns:p="http://schemas.microsoft.com/office/2006/metadata/properties" xmlns:ns2="445f16dd-c8ce-4817-b3af-c74381b85168" xmlns:ns3="43337263-93f2-4444-8596-0b9b65b4931f" targetNamespace="http://schemas.microsoft.com/office/2006/metadata/properties" ma:root="true" ma:fieldsID="8cca542a504546049b77c18f37bab161" ns2:_="" ns3:_="">
    <xsd:import namespace="445f16dd-c8ce-4817-b3af-c74381b85168"/>
    <xsd:import namespace="43337263-93f2-4444-8596-0b9b65b493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f16dd-c8ce-4817-b3af-c74381b85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37263-93f2-4444-8596-0b9b65b493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FA2363-54EA-4A35-AB85-1F184E4C7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5f16dd-c8ce-4817-b3af-c74381b85168"/>
    <ds:schemaRef ds:uri="43337263-93f2-4444-8596-0b9b65b493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9BABB6-3F48-412B-BDE0-D1FA9D907EE4}">
  <ds:schemaRefs>
    <ds:schemaRef ds:uri="http://purl.org/dc/terms/"/>
    <ds:schemaRef ds:uri="43337263-93f2-4444-8596-0b9b65b4931f"/>
    <ds:schemaRef ds:uri="http://purl.org/dc/elements/1.1/"/>
    <ds:schemaRef ds:uri="http://schemas.microsoft.com/office/infopath/2007/PartnerControls"/>
    <ds:schemaRef ds:uri="445f16dd-c8ce-4817-b3af-c74381b85168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54F95D-20B1-4CD3-8D83-5534F15E3D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2016_DLW_PPT_Blanc_2016</Template>
  <TotalTime>901</TotalTime>
  <Words>393</Words>
  <Application>Microsoft Office PowerPoint</Application>
  <PresentationFormat>On-screen Show (16:9)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Lucida Sans</vt:lpstr>
      <vt:lpstr>Delaware Consulting Theme</vt:lpstr>
      <vt:lpstr>MY INTERNSHIP</vt:lpstr>
      <vt:lpstr>AGENDA SLIDE</vt:lpstr>
      <vt:lpstr>INTRODUCTION</vt:lpstr>
      <vt:lpstr>Introduction About …</vt:lpstr>
      <vt:lpstr>TIMELINE</vt:lpstr>
      <vt:lpstr>INTERNSHIP TIMELINE</vt:lpstr>
      <vt:lpstr>THE IDEA</vt:lpstr>
      <vt:lpstr>THE IDEA BUSINESS CASE</vt:lpstr>
      <vt:lpstr>THE IDEA REQUIREMENTS</vt:lpstr>
      <vt:lpstr>THE IDEA ENTERPRISE MESSAGING</vt:lpstr>
      <vt:lpstr>THE IDEA USED PROGRAMS</vt:lpstr>
      <vt:lpstr>THE IDEA EXAMPLE</vt:lpstr>
      <vt:lpstr>THE ARCHITECTURE CLOSE-UP</vt:lpstr>
      <vt:lpstr>THE IDEA ARCHITECTURE</vt:lpstr>
      <vt:lpstr>THE IDEA ADVANTAGES</vt:lpstr>
      <vt:lpstr>PowerPoint Presentation</vt:lpstr>
      <vt:lpstr>DEMO</vt:lpstr>
      <vt:lpstr>REFLECTION</vt:lpstr>
      <vt:lpstr>FINAL THOUGHTS MY INTERNSHIP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Gabriels, Kelsey</dc:creator>
  <cp:keywords/>
  <cp:lastModifiedBy>Van Damme, Lyva</cp:lastModifiedBy>
  <cp:revision>149</cp:revision>
  <dcterms:created xsi:type="dcterms:W3CDTF">2016-08-04T11:58:48Z</dcterms:created>
  <dcterms:modified xsi:type="dcterms:W3CDTF">2019-05-21T14:29:03Z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0x01010011FA0A61A38E664BB53D8E96F35D17AD</vt:lpwstr>
  </property>
  <property fmtid="{D5CDD505-2E9C-101B-9397-08002B2CF9AE}" pid="3" name="_dlc_DocIdItemGuid">
    <vt:lpwstr>77e51521-7a90-4e4f-970b-1a8559f42dae</vt:lpwstr>
  </property>
  <property fmtid="{D5CDD505-2E9C-101B-9397-08002B2CF9AE}" pid="4" name="TaxKeyword">
    <vt:lpwstr/>
  </property>
  <property fmtid="{D5CDD505-2E9C-101B-9397-08002B2CF9AE}" pid="5" name="Entity">
    <vt:lpwstr>2;#DBE|3a3478c1-f6a1-47d2-bc6e-428739647d4a</vt:lpwstr>
  </property>
  <property fmtid="{D5CDD505-2E9C-101B-9397-08002B2CF9AE}" pid="6" name="Document Language">
    <vt:lpwstr>5;#English|3fccba03-3a6f-4929-8b35-50306af7a904</vt:lpwstr>
  </property>
  <property fmtid="{D5CDD505-2E9C-101B-9397-08002B2CF9AE}" pid="7" name="Self Service Document Type">
    <vt:lpwstr>699;#PowerPoint: Local Communication|0c7f5b70-29a6-4983-80c2-ec921992c306</vt:lpwstr>
  </property>
  <property fmtid="{D5CDD505-2E9C-101B-9397-08002B2CF9AE}" pid="8" name="Self Service Topic">
    <vt:lpwstr>48;#Digital Templates|13adcbf0-ad3a-4049-a337-3ec32d30b190</vt:lpwstr>
  </property>
  <property fmtid="{D5CDD505-2E9C-101B-9397-08002B2CF9AE}" pid="9" name="Order">
    <vt:r8>42200</vt:r8>
  </property>
</Properties>
</file>